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4"/>
          <a:stretch/>
        </p:blipFill>
        <p:spPr>
          <a:xfrm>
            <a:off x="2831839" y="1485900"/>
            <a:ext cx="3555930" cy="3848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673498" y="828040"/>
            <a:ext cx="3727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dirty="0" smtClean="0"/>
              <a:t>Lietuvos kariuomenės kūrėjų savanorių sąjunga</a:t>
            </a:r>
          </a:p>
          <a:p>
            <a:pPr algn="ctr"/>
            <a:r>
              <a:rPr lang="lt-LT" sz="1600" dirty="0" smtClean="0"/>
              <a:t>Vilniaus apskrities skyrius</a:t>
            </a:r>
            <a:endParaRPr lang="lt-LT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122" y="114300"/>
            <a:ext cx="719328" cy="701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5" name="TextBox 4"/>
          <p:cNvSpPr txBox="1"/>
          <p:nvPr/>
        </p:nvSpPr>
        <p:spPr>
          <a:xfrm>
            <a:off x="1334960" y="5384800"/>
            <a:ext cx="66752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3200" b="1" dirty="0" smtClean="0"/>
              <a:t>Lietuvos kariuomenės kūrėjai savanoriai</a:t>
            </a:r>
          </a:p>
          <a:p>
            <a:pPr algn="ctr"/>
            <a:r>
              <a:rPr lang="lt-LT" sz="3200" b="1" dirty="0" smtClean="0"/>
              <a:t>1993 – 2013 </a:t>
            </a:r>
            <a:endParaRPr lang="lt-LT" sz="3200" b="1" dirty="0"/>
          </a:p>
        </p:txBody>
      </p:sp>
    </p:spTree>
    <p:extLst>
      <p:ext uri="{BB962C8B-B14F-4D97-AF65-F5344CB8AC3E}">
        <p14:creationId xmlns:p14="http://schemas.microsoft.com/office/powerpoint/2010/main" val="303260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27</TotalTime>
  <Words>15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Horizon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name</cp:lastModifiedBy>
  <cp:revision>4</cp:revision>
  <dcterms:created xsi:type="dcterms:W3CDTF">2006-08-16T00:00:00Z</dcterms:created>
  <dcterms:modified xsi:type="dcterms:W3CDTF">2013-09-03T08:23:23Z</dcterms:modified>
</cp:coreProperties>
</file>