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4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56" r:id="rId2"/>
    <p:sldId id="292" r:id="rId3"/>
    <p:sldId id="265" r:id="rId4"/>
    <p:sldId id="286" r:id="rId5"/>
    <p:sldId id="289" r:id="rId6"/>
    <p:sldId id="288" r:id="rId7"/>
    <p:sldId id="287" r:id="rId8"/>
    <p:sldId id="302" r:id="rId9"/>
    <p:sldId id="304" r:id="rId10"/>
    <p:sldId id="293" r:id="rId11"/>
    <p:sldId id="303" r:id="rId12"/>
    <p:sldId id="29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88595" autoAdjust="0"/>
  </p:normalViewPr>
  <p:slideViewPr>
    <p:cSldViewPr>
      <p:cViewPr varScale="1">
        <p:scale>
          <a:sx n="70" d="100"/>
          <a:sy n="70" d="100"/>
        </p:scale>
        <p:origin x="-117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5"/>
            <c:bubble3D val="0"/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Sheet1!$A$2:$A$7</c:f>
              <c:strCache>
                <c:ptCount val="6"/>
                <c:pt idx="0">
                  <c:v>Nario ir stojamasis mokestis nuo metų pradžios iki 2014-03-25 (už įvairius metus)</c:v>
                </c:pt>
                <c:pt idx="1">
                  <c:v>Įmokos už naujus nario ženklus </c:v>
                </c:pt>
                <c:pt idx="2">
                  <c:v>Netikslinės aukos</c:v>
                </c:pt>
                <c:pt idx="3">
                  <c:v>Marškinėlių su LKKSS simbolika platinimas</c:v>
                </c:pt>
                <c:pt idx="4">
                  <c:v>Kokardų beretėms platinimas</c:v>
                </c:pt>
                <c:pt idx="5">
                  <c:v>Parama Ukrainos kovotojams (per VAS iždą)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5145</c:v>
                </c:pt>
                <c:pt idx="1">
                  <c:v>2752</c:v>
                </c:pt>
                <c:pt idx="2">
                  <c:v>162.69999999999999</c:v>
                </c:pt>
                <c:pt idx="3">
                  <c:v>1170</c:v>
                </c:pt>
                <c:pt idx="4">
                  <c:v>80</c:v>
                </c:pt>
                <c:pt idx="5">
                  <c:v>779.4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5640006804704965"/>
          <c:y val="0"/>
          <c:w val="0.33434067269369105"/>
          <c:h val="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lt-LT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Sheet1!$A$2:$A$9</c:f>
              <c:strCache>
                <c:ptCount val="8"/>
                <c:pt idx="0">
                  <c:v>Organizacinės ir administravimo išlaidos</c:v>
                </c:pt>
                <c:pt idx="1">
                  <c:v>Marškinėlių su LKKSS simbolika įsigijimas</c:v>
                </c:pt>
                <c:pt idx="2">
                  <c:v>Parama Ukrainos kovotojams (per VAS iždą)</c:v>
                </c:pt>
                <c:pt idx="3">
                  <c:v>Ženklų naujiems nariams įsigijimas</c:v>
                </c:pt>
                <c:pt idx="4">
                  <c:v>Parama knygos ,,Parlamento barikados" leidimui</c:v>
                </c:pt>
                <c:pt idx="5">
                  <c:v>Laidojimo ir Vėlinių išlaidų padengimas</c:v>
                </c:pt>
                <c:pt idx="6">
                  <c:v>Kokardų beretėms įsigijimas</c:v>
                </c:pt>
                <c:pt idx="7">
                  <c:v>Banko sąskaitos aptarnavimo išlaidos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523.4</c:v>
                </c:pt>
                <c:pt idx="1">
                  <c:v>2057</c:v>
                </c:pt>
                <c:pt idx="2">
                  <c:v>1840</c:v>
                </c:pt>
                <c:pt idx="3">
                  <c:v>650</c:v>
                </c:pt>
                <c:pt idx="4">
                  <c:v>300</c:v>
                </c:pt>
                <c:pt idx="5">
                  <c:v>341.9</c:v>
                </c:pt>
                <c:pt idx="6">
                  <c:v>363</c:v>
                </c:pt>
                <c:pt idx="7">
                  <c:v>18.2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6090273432645608"/>
          <c:y val="5.7161267938115219E-2"/>
          <c:w val="0.33040161250731626"/>
          <c:h val="0.91680208637673921"/>
        </c:manualLayout>
      </c:layout>
      <c:overlay val="0"/>
      <c:txPr>
        <a:bodyPr/>
        <a:lstStyle/>
        <a:p>
          <a:pPr>
            <a:defRPr sz="1400"/>
          </a:pPr>
          <a:endParaRPr lang="lt-LT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lt-LT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Surinkti nario mokesčiai iki 2014-03-25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1"/>
                <c:pt idx="0">
                  <c:v>Pirmas ketvirtis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3666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Sumokėjusiųjų narių skaičius (tarp jų yra ir atleisti nuo nario mokesčio)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1"/>
                <c:pt idx="0">
                  <c:v>Pirmas ketvirtis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141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Privalančių mokėti nario mokestį skaičius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1"/>
                <c:pt idx="0">
                  <c:v>Pirmas ketvirtis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218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Atleisti nuo nario mokesčio (palikta garbės teisė susimokėti, įskaitant ir 3 garbės narius) 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1"/>
                <c:pt idx="0">
                  <c:v>Pirmas ketvirtis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34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Nesurenkamas dėl suspenduotų narių (suspenduotų skč.)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1"/>
                <c:pt idx="0">
                  <c:v>Pirmas ketvirtis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3496960"/>
        <c:axId val="173511040"/>
      </c:barChart>
      <c:catAx>
        <c:axId val="173496960"/>
        <c:scaling>
          <c:orientation val="minMax"/>
        </c:scaling>
        <c:delete val="0"/>
        <c:axPos val="b"/>
        <c:majorTickMark val="out"/>
        <c:minorTickMark val="none"/>
        <c:tickLblPos val="nextTo"/>
        <c:crossAx val="173511040"/>
        <c:crosses val="autoZero"/>
        <c:auto val="1"/>
        <c:lblAlgn val="ctr"/>
        <c:lblOffset val="100"/>
        <c:noMultiLvlLbl val="0"/>
      </c:catAx>
      <c:valAx>
        <c:axId val="1735110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34969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3952076714094952"/>
          <c:y val="0"/>
          <c:w val="0.3517073030344891"/>
          <c:h val="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lt-LT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Sheet1!$A$2:$A$10</c:f>
              <c:strCache>
                <c:ptCount val="6"/>
                <c:pt idx="0">
                  <c:v>Parama Ukrainos Maidanui (69 žm.)</c:v>
                </c:pt>
                <c:pt idx="1">
                  <c:v>Neatlygintina parama VAS visuotiniam susirinkimui</c:v>
                </c:pt>
                <c:pt idx="2">
                  <c:v>Parama kng. Parlamento barikados leidybai (iš VAS iždo)</c:v>
                </c:pt>
                <c:pt idx="3">
                  <c:v>Neatlygintinai suteikta parama gaminant VAS plakatus</c:v>
                </c:pt>
                <c:pt idx="4">
                  <c:v>Neatlygintinas mokestis už SMS informavimo sistemą</c:v>
                </c:pt>
                <c:pt idx="5">
                  <c:v>Netikslinės aukos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2439.4</c:v>
                </c:pt>
                <c:pt idx="1">
                  <c:v>90</c:v>
                </c:pt>
                <c:pt idx="2">
                  <c:v>300</c:v>
                </c:pt>
                <c:pt idx="3">
                  <c:v>320</c:v>
                </c:pt>
                <c:pt idx="4">
                  <c:v>159.28</c:v>
                </c:pt>
                <c:pt idx="5">
                  <c:v>162.69999999999999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641333977989593"/>
          <c:y val="1.5030056726780126E-2"/>
          <c:w val="0.32709467237647927"/>
          <c:h val="0.98496994327321985"/>
        </c:manualLayout>
      </c:layout>
      <c:overlay val="0"/>
      <c:txPr>
        <a:bodyPr/>
        <a:lstStyle/>
        <a:p>
          <a:pPr>
            <a:defRPr sz="1600"/>
          </a:pPr>
          <a:endParaRPr lang="lt-LT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lt-LT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Narių skč. iš viso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Sheet1!$A$2:$A$13</c:f>
              <c:strCache>
                <c:ptCount val="12"/>
                <c:pt idx="0">
                  <c:v>sausis</c:v>
                </c:pt>
                <c:pt idx="1">
                  <c:v>vasaris</c:v>
                </c:pt>
                <c:pt idx="2">
                  <c:v>kovas</c:v>
                </c:pt>
                <c:pt idx="3">
                  <c:v>balandis </c:v>
                </c:pt>
                <c:pt idx="4">
                  <c:v>gegužė</c:v>
                </c:pt>
                <c:pt idx="5">
                  <c:v>birželis</c:v>
                </c:pt>
                <c:pt idx="6">
                  <c:v>liepa</c:v>
                </c:pt>
                <c:pt idx="7">
                  <c:v>rugpjūtis</c:v>
                </c:pt>
                <c:pt idx="8">
                  <c:v>rugsėjis</c:v>
                </c:pt>
                <c:pt idx="9">
                  <c:v>spalis</c:v>
                </c:pt>
                <c:pt idx="10">
                  <c:v>lapkritis</c:v>
                </c:pt>
                <c:pt idx="11">
                  <c:v>gruodis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247</c:v>
                </c:pt>
                <c:pt idx="1">
                  <c:v>253</c:v>
                </c:pt>
                <c:pt idx="2">
                  <c:v>252</c:v>
                </c:pt>
                <c:pt idx="6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Mirę nariai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Sheet1!$A$2:$A$13</c:f>
              <c:strCache>
                <c:ptCount val="12"/>
                <c:pt idx="0">
                  <c:v>sausis</c:v>
                </c:pt>
                <c:pt idx="1">
                  <c:v>vasaris</c:v>
                </c:pt>
                <c:pt idx="2">
                  <c:v>kovas</c:v>
                </c:pt>
                <c:pt idx="3">
                  <c:v>balandis </c:v>
                </c:pt>
                <c:pt idx="4">
                  <c:v>gegužė</c:v>
                </c:pt>
                <c:pt idx="5">
                  <c:v>birželis</c:v>
                </c:pt>
                <c:pt idx="6">
                  <c:v>liepa</c:v>
                </c:pt>
                <c:pt idx="7">
                  <c:v>rugpjūtis</c:v>
                </c:pt>
                <c:pt idx="8">
                  <c:v>rugsėjis</c:v>
                </c:pt>
                <c:pt idx="9">
                  <c:v>spalis</c:v>
                </c:pt>
                <c:pt idx="10">
                  <c:v>lapkritis</c:v>
                </c:pt>
                <c:pt idx="11">
                  <c:v>gruodis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1">
                  <c:v>1</c:v>
                </c:pt>
                <c:pt idx="2">
                  <c:v>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Suspenduoti nariai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Sheet1!$A$2:$A$13</c:f>
              <c:strCache>
                <c:ptCount val="12"/>
                <c:pt idx="0">
                  <c:v>sausis</c:v>
                </c:pt>
                <c:pt idx="1">
                  <c:v>vasaris</c:v>
                </c:pt>
                <c:pt idx="2">
                  <c:v>kovas</c:v>
                </c:pt>
                <c:pt idx="3">
                  <c:v>balandis </c:v>
                </c:pt>
                <c:pt idx="4">
                  <c:v>gegužė</c:v>
                </c:pt>
                <c:pt idx="5">
                  <c:v>birželis</c:v>
                </c:pt>
                <c:pt idx="6">
                  <c:v>liepa</c:v>
                </c:pt>
                <c:pt idx="7">
                  <c:v>rugpjūtis</c:v>
                </c:pt>
                <c:pt idx="8">
                  <c:v>rugsėjis</c:v>
                </c:pt>
                <c:pt idx="9">
                  <c:v>spalis</c:v>
                </c:pt>
                <c:pt idx="10">
                  <c:v>lapkritis</c:v>
                </c:pt>
                <c:pt idx="11">
                  <c:v>gruodis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3</c:v>
                </c:pt>
                <c:pt idx="1">
                  <c:v>3</c:v>
                </c:pt>
                <c:pt idx="2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3831296"/>
        <c:axId val="173832832"/>
      </c:barChart>
      <c:catAx>
        <c:axId val="173831296"/>
        <c:scaling>
          <c:orientation val="minMax"/>
        </c:scaling>
        <c:delete val="0"/>
        <c:axPos val="b"/>
        <c:majorTickMark val="out"/>
        <c:minorTickMark val="none"/>
        <c:tickLblPos val="nextTo"/>
        <c:crossAx val="173832832"/>
        <c:crosses val="autoZero"/>
        <c:auto val="1"/>
        <c:lblAlgn val="ctr"/>
        <c:lblOffset val="100"/>
        <c:noMultiLvlLbl val="0"/>
      </c:catAx>
      <c:valAx>
        <c:axId val="1738328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3831296"/>
        <c:crosses val="autoZero"/>
        <c:crossBetween val="between"/>
      </c:valAx>
    </c:plotArea>
    <c:legend>
      <c:legendPos val="r"/>
      <c:layout/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lt-LT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GV br.</c:v>
                </c:pt>
                <c:pt idx="1">
                  <c:v>KAM br.</c:v>
                </c:pt>
                <c:pt idx="2">
                  <c:v>KASP 8 r. KS br.</c:v>
                </c:pt>
                <c:pt idx="3">
                  <c:v>KASP štabo br.</c:v>
                </c:pt>
                <c:pt idx="4">
                  <c:v>Pasieniečių br.</c:v>
                </c:pt>
                <c:pt idx="5">
                  <c:v>Visuomeninis br.</c:v>
                </c:pt>
                <c:pt idx="6">
                  <c:v>KASP 8 r. et. br.</c:v>
                </c:pt>
                <c:pt idx="7">
                  <c:v>Karininkų kursų k. br.</c:v>
                </c:pt>
                <c:pt idx="8">
                  <c:v>Šaulių br.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55</c:v>
                </c:pt>
                <c:pt idx="1">
                  <c:v>38</c:v>
                </c:pt>
                <c:pt idx="2">
                  <c:v>32</c:v>
                </c:pt>
                <c:pt idx="3">
                  <c:v>32</c:v>
                </c:pt>
                <c:pt idx="4">
                  <c:v>31</c:v>
                </c:pt>
                <c:pt idx="5">
                  <c:v>22</c:v>
                </c:pt>
                <c:pt idx="6">
                  <c:v>22</c:v>
                </c:pt>
                <c:pt idx="7">
                  <c:v>11</c:v>
                </c:pt>
                <c:pt idx="8">
                  <c:v>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invertIfNegative val="0"/>
          <c:cat>
            <c:strRef>
              <c:f>Sheet1!$A$2:$A$10</c:f>
              <c:strCache>
                <c:ptCount val="9"/>
                <c:pt idx="0">
                  <c:v>GV br.</c:v>
                </c:pt>
                <c:pt idx="1">
                  <c:v>KAM br.</c:v>
                </c:pt>
                <c:pt idx="2">
                  <c:v>KASP 8 r. KS br.</c:v>
                </c:pt>
                <c:pt idx="3">
                  <c:v>KASP štabo br.</c:v>
                </c:pt>
                <c:pt idx="4">
                  <c:v>Pasieniečių br.</c:v>
                </c:pt>
                <c:pt idx="5">
                  <c:v>Visuomeninis br.</c:v>
                </c:pt>
                <c:pt idx="6">
                  <c:v>KASP 8 r. et. br.</c:v>
                </c:pt>
                <c:pt idx="7">
                  <c:v>Karininkų kursų k. br.</c:v>
                </c:pt>
                <c:pt idx="8">
                  <c:v>Šaulių br.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invertIfNegative val="0"/>
          <c:cat>
            <c:strRef>
              <c:f>Sheet1!$A$2:$A$10</c:f>
              <c:strCache>
                <c:ptCount val="9"/>
                <c:pt idx="0">
                  <c:v>GV br.</c:v>
                </c:pt>
                <c:pt idx="1">
                  <c:v>KAM br.</c:v>
                </c:pt>
                <c:pt idx="2">
                  <c:v>KASP 8 r. KS br.</c:v>
                </c:pt>
                <c:pt idx="3">
                  <c:v>KASP štabo br.</c:v>
                </c:pt>
                <c:pt idx="4">
                  <c:v>Pasieniečių br.</c:v>
                </c:pt>
                <c:pt idx="5">
                  <c:v>Visuomeninis br.</c:v>
                </c:pt>
                <c:pt idx="6">
                  <c:v>KASP 8 r. et. br.</c:v>
                </c:pt>
                <c:pt idx="7">
                  <c:v>Karininkų kursų k. br.</c:v>
                </c:pt>
                <c:pt idx="8">
                  <c:v>Šaulių br.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8140288"/>
        <c:axId val="178141824"/>
      </c:barChart>
      <c:catAx>
        <c:axId val="178140288"/>
        <c:scaling>
          <c:orientation val="minMax"/>
        </c:scaling>
        <c:delete val="0"/>
        <c:axPos val="b"/>
        <c:majorTickMark val="out"/>
        <c:minorTickMark val="none"/>
        <c:tickLblPos val="nextTo"/>
        <c:crossAx val="178141824"/>
        <c:crosses val="autoZero"/>
        <c:auto val="1"/>
        <c:lblAlgn val="ctr"/>
        <c:lblOffset val="100"/>
        <c:noMultiLvlLbl val="0"/>
      </c:catAx>
      <c:valAx>
        <c:axId val="1781418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81402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lt-LT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lt-LT" dirty="0"/>
              <a:t>Iš viso viešų renginių </a:t>
            </a:r>
            <a:r>
              <a:rPr lang="lt-LT" dirty="0" smtClean="0"/>
              <a:t>23 (įskaitant ir narių skaitytas</a:t>
            </a:r>
            <a:r>
              <a:rPr lang="lt-LT" baseline="0" dirty="0" smtClean="0"/>
              <a:t> </a:t>
            </a:r>
            <a:r>
              <a:rPr lang="lt-LT" dirty="0" smtClean="0"/>
              <a:t>paskaitas). </a:t>
            </a:r>
            <a:r>
              <a:rPr lang="lt-LT" dirty="0"/>
              <a:t>Dalyvavo maždaug </a:t>
            </a:r>
            <a:r>
              <a:rPr lang="lt-LT" dirty="0" smtClean="0"/>
              <a:t>418 VAS narių.</a:t>
            </a:r>
            <a:endParaRPr lang="lt-LT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4.7678210577660092E-2"/>
          <c:y val="0.20114518898960518"/>
          <c:w val="0.6243639235361067"/>
          <c:h val="0.59397961631257457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Iš viso viešų renginių 23. Dalyvavo maždaug 418 narių</c:v>
                </c:pt>
              </c:strCache>
            </c:strRef>
          </c:tx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Sheet1!$A$2:$A$13</c:f>
              <c:strCache>
                <c:ptCount val="12"/>
                <c:pt idx="0">
                  <c:v>sausis</c:v>
                </c:pt>
                <c:pt idx="1">
                  <c:v>vasaris</c:v>
                </c:pt>
                <c:pt idx="2">
                  <c:v>kovas</c:v>
                </c:pt>
                <c:pt idx="3">
                  <c:v>balandis</c:v>
                </c:pt>
                <c:pt idx="4">
                  <c:v>gegužė</c:v>
                </c:pt>
                <c:pt idx="5">
                  <c:v>birželis</c:v>
                </c:pt>
                <c:pt idx="6">
                  <c:v>liepa</c:v>
                </c:pt>
                <c:pt idx="7">
                  <c:v>rugpjūtis</c:v>
                </c:pt>
                <c:pt idx="8">
                  <c:v>rugsėjis</c:v>
                </c:pt>
                <c:pt idx="9">
                  <c:v>spalis </c:v>
                </c:pt>
                <c:pt idx="10">
                  <c:v>lapkritis</c:v>
                </c:pt>
                <c:pt idx="11">
                  <c:v>gruodis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10</c:v>
                </c:pt>
                <c:pt idx="1">
                  <c:v>8</c:v>
                </c:pt>
                <c:pt idx="2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3823104"/>
        <c:axId val="173839488"/>
      </c:lineChart>
      <c:catAx>
        <c:axId val="173823104"/>
        <c:scaling>
          <c:orientation val="minMax"/>
        </c:scaling>
        <c:delete val="0"/>
        <c:axPos val="b"/>
        <c:majorTickMark val="out"/>
        <c:minorTickMark val="none"/>
        <c:tickLblPos val="nextTo"/>
        <c:crossAx val="173839488"/>
        <c:crosses val="autoZero"/>
        <c:auto val="1"/>
        <c:lblAlgn val="ctr"/>
        <c:lblOffset val="100"/>
        <c:noMultiLvlLbl val="0"/>
      </c:catAx>
      <c:valAx>
        <c:axId val="1738394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382310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lt-LT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B1AA3C-2529-4532-826E-79D9E79C6ABC}" type="doc">
      <dgm:prSet loTypeId="urn:microsoft.com/office/officeart/2005/8/layout/cycle4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lt-LT"/>
        </a:p>
      </dgm:t>
    </dgm:pt>
    <dgm:pt modelId="{3090DB16-0396-430F-AD21-E4D0502C7287}">
      <dgm:prSet phldrT="[Text]" custT="1"/>
      <dgm:spPr>
        <a:solidFill>
          <a:schemeClr val="tx1"/>
        </a:solidFill>
      </dgm:spPr>
      <dgm:t>
        <a:bodyPr/>
        <a:lstStyle/>
        <a:p>
          <a:r>
            <a:rPr lang="pl-PL" sz="1800" dirty="0" smtClean="0"/>
            <a:t>1. </a:t>
          </a:r>
          <a:r>
            <a:rPr lang="lt-LT" sz="1800" dirty="0" smtClean="0"/>
            <a:t>Didinti VAS veiklos kryptingumą</a:t>
          </a:r>
          <a:endParaRPr lang="lt-LT" sz="1800" dirty="0"/>
        </a:p>
      </dgm:t>
    </dgm:pt>
    <dgm:pt modelId="{37A484EF-3E8F-4FA9-BA4E-B4D62BE776DC}" type="parTrans" cxnId="{8794E667-8D29-412E-8A80-8CD8E4045109}">
      <dgm:prSet/>
      <dgm:spPr/>
      <dgm:t>
        <a:bodyPr/>
        <a:lstStyle/>
        <a:p>
          <a:endParaRPr lang="lt-LT"/>
        </a:p>
      </dgm:t>
    </dgm:pt>
    <dgm:pt modelId="{BD064A2C-469E-41D2-B929-E5AE2EA0F428}" type="sibTrans" cxnId="{8794E667-8D29-412E-8A80-8CD8E4045109}">
      <dgm:prSet/>
      <dgm:spPr/>
      <dgm:t>
        <a:bodyPr/>
        <a:lstStyle/>
        <a:p>
          <a:endParaRPr lang="lt-LT"/>
        </a:p>
      </dgm:t>
    </dgm:pt>
    <dgm:pt modelId="{C7004EB7-11F6-4F24-A131-0AA5397B8894}">
      <dgm:prSet phldrT="[Text]" custT="1"/>
      <dgm:spPr/>
      <dgm:t>
        <a:bodyPr/>
        <a:lstStyle/>
        <a:p>
          <a:r>
            <a:rPr lang="pl-PL" sz="1400" dirty="0" smtClean="0"/>
            <a:t> </a:t>
          </a:r>
          <a:r>
            <a:rPr lang="lt-LT" sz="1400" dirty="0" smtClean="0"/>
            <a:t>Siekti įgyvendinti LKKSS įstatuose apibrėžtus tikslus</a:t>
          </a:r>
          <a:endParaRPr lang="lt-LT" sz="1400" dirty="0"/>
        </a:p>
      </dgm:t>
    </dgm:pt>
    <dgm:pt modelId="{BC49CE93-8794-4D09-99C5-2FCC83EB9EF1}" type="parTrans" cxnId="{4CD42B78-D768-4846-B690-12CB675C7019}">
      <dgm:prSet/>
      <dgm:spPr/>
      <dgm:t>
        <a:bodyPr/>
        <a:lstStyle/>
        <a:p>
          <a:endParaRPr lang="lt-LT"/>
        </a:p>
      </dgm:t>
    </dgm:pt>
    <dgm:pt modelId="{1EEC3D7E-6D61-42DF-BAD4-35836D2C2D42}" type="sibTrans" cxnId="{4CD42B78-D768-4846-B690-12CB675C7019}">
      <dgm:prSet/>
      <dgm:spPr/>
      <dgm:t>
        <a:bodyPr/>
        <a:lstStyle/>
        <a:p>
          <a:endParaRPr lang="lt-LT"/>
        </a:p>
      </dgm:t>
    </dgm:pt>
    <dgm:pt modelId="{38FE233E-372F-4B74-964E-D32942BC7990}">
      <dgm:prSet phldrT="[Text]" custT="1"/>
      <dgm:spPr>
        <a:solidFill>
          <a:schemeClr val="tx2"/>
        </a:solidFill>
      </dgm:spPr>
      <dgm:t>
        <a:bodyPr/>
        <a:lstStyle/>
        <a:p>
          <a:r>
            <a:rPr lang="pl-PL" sz="1800" dirty="0" smtClean="0"/>
            <a:t>2. </a:t>
          </a:r>
          <a:r>
            <a:rPr lang="lt-LT" sz="1800" dirty="0" smtClean="0"/>
            <a:t>Didinti VAS narių skaičių</a:t>
          </a:r>
          <a:endParaRPr lang="lt-LT" sz="1800" dirty="0"/>
        </a:p>
      </dgm:t>
    </dgm:pt>
    <dgm:pt modelId="{46D7F5B3-091C-48AC-A993-D3F675E89E93}" type="parTrans" cxnId="{4B410E19-8BE8-43C8-9B4B-0A9415D229D4}">
      <dgm:prSet/>
      <dgm:spPr/>
      <dgm:t>
        <a:bodyPr/>
        <a:lstStyle/>
        <a:p>
          <a:endParaRPr lang="lt-LT"/>
        </a:p>
      </dgm:t>
    </dgm:pt>
    <dgm:pt modelId="{2C79EEFA-087D-4EA8-8B29-5BDDDD45700A}" type="sibTrans" cxnId="{4B410E19-8BE8-43C8-9B4B-0A9415D229D4}">
      <dgm:prSet/>
      <dgm:spPr/>
      <dgm:t>
        <a:bodyPr/>
        <a:lstStyle/>
        <a:p>
          <a:endParaRPr lang="lt-LT"/>
        </a:p>
      </dgm:t>
    </dgm:pt>
    <dgm:pt modelId="{F132DC65-55A3-4696-AFD6-55B91EBC40C4}">
      <dgm:prSet phldrT="[Text]" custT="1"/>
      <dgm:spPr/>
      <dgm:t>
        <a:bodyPr/>
        <a:lstStyle/>
        <a:p>
          <a:r>
            <a:rPr lang="lt-LT" sz="1400" dirty="0" smtClean="0"/>
            <a:t> Pritraukti apdovanotus LKKS medaliu</a:t>
          </a:r>
          <a:endParaRPr lang="lt-LT" sz="1400" dirty="0"/>
        </a:p>
      </dgm:t>
    </dgm:pt>
    <dgm:pt modelId="{DF46650B-2424-4623-A19A-9999AB7FC8C7}" type="parTrans" cxnId="{1FFC71AB-349E-42B9-8395-07FC4CE13BFA}">
      <dgm:prSet/>
      <dgm:spPr/>
      <dgm:t>
        <a:bodyPr/>
        <a:lstStyle/>
        <a:p>
          <a:endParaRPr lang="lt-LT"/>
        </a:p>
      </dgm:t>
    </dgm:pt>
    <dgm:pt modelId="{AF79C1FF-BA60-4127-A44A-2411BDBE9D66}" type="sibTrans" cxnId="{1FFC71AB-349E-42B9-8395-07FC4CE13BFA}">
      <dgm:prSet/>
      <dgm:spPr/>
      <dgm:t>
        <a:bodyPr/>
        <a:lstStyle/>
        <a:p>
          <a:endParaRPr lang="lt-LT"/>
        </a:p>
      </dgm:t>
    </dgm:pt>
    <dgm:pt modelId="{85CC5590-770B-486B-8F40-F5830AAB7293}">
      <dgm:prSet phldrT="[Text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pl-PL" sz="1600" dirty="0" smtClean="0"/>
            <a:t>3. </a:t>
          </a:r>
          <a:r>
            <a:rPr lang="lt-LT" sz="1600" dirty="0" smtClean="0"/>
            <a:t>Didinti LKKSS autoritetą visuomenėje ir tarp narių</a:t>
          </a:r>
          <a:endParaRPr lang="lt-LT" sz="1600" dirty="0"/>
        </a:p>
      </dgm:t>
    </dgm:pt>
    <dgm:pt modelId="{A10A86A0-4719-44B3-A284-9F45F4244C86}" type="parTrans" cxnId="{46286DD6-C518-4172-A53B-F2ED7E683639}">
      <dgm:prSet/>
      <dgm:spPr/>
      <dgm:t>
        <a:bodyPr/>
        <a:lstStyle/>
        <a:p>
          <a:endParaRPr lang="lt-LT"/>
        </a:p>
      </dgm:t>
    </dgm:pt>
    <dgm:pt modelId="{B27DB610-4919-4578-9E7B-BEE86DA23113}" type="sibTrans" cxnId="{46286DD6-C518-4172-A53B-F2ED7E683639}">
      <dgm:prSet/>
      <dgm:spPr/>
      <dgm:t>
        <a:bodyPr/>
        <a:lstStyle/>
        <a:p>
          <a:endParaRPr lang="lt-LT"/>
        </a:p>
      </dgm:t>
    </dgm:pt>
    <dgm:pt modelId="{4AC6395D-3A16-45C8-95CD-FCEBAA03DFFA}">
      <dgm:prSet phldrT="[Text]" custT="1"/>
      <dgm:spPr/>
      <dgm:t>
        <a:bodyPr/>
        <a:lstStyle/>
        <a:p>
          <a:r>
            <a:rPr lang="lt-LT" sz="1400" dirty="0" smtClean="0"/>
            <a:t> VAS biudžeto didinimas</a:t>
          </a:r>
          <a:endParaRPr lang="lt-LT" sz="1400" dirty="0"/>
        </a:p>
      </dgm:t>
    </dgm:pt>
    <dgm:pt modelId="{4FC39157-C056-4468-BC6E-2D5E21CDE9DC}" type="parTrans" cxnId="{01CC9754-0791-411B-AB6D-00130FAF6D9B}">
      <dgm:prSet/>
      <dgm:spPr/>
      <dgm:t>
        <a:bodyPr/>
        <a:lstStyle/>
        <a:p>
          <a:endParaRPr lang="lt-LT"/>
        </a:p>
      </dgm:t>
    </dgm:pt>
    <dgm:pt modelId="{264DE789-090E-4167-B365-A5B35C390578}" type="sibTrans" cxnId="{01CC9754-0791-411B-AB6D-00130FAF6D9B}">
      <dgm:prSet/>
      <dgm:spPr/>
      <dgm:t>
        <a:bodyPr/>
        <a:lstStyle/>
        <a:p>
          <a:endParaRPr lang="lt-LT"/>
        </a:p>
      </dgm:t>
    </dgm:pt>
    <dgm:pt modelId="{879A7E0E-194A-4970-9739-438C6F4AAD37}">
      <dgm:prSet phldrT="[Text]" custT="1"/>
      <dgm:spPr>
        <a:solidFill>
          <a:srgbClr val="C00000"/>
        </a:solidFill>
      </dgm:spPr>
      <dgm:t>
        <a:bodyPr/>
        <a:lstStyle/>
        <a:p>
          <a:r>
            <a:rPr lang="pl-PL" sz="1600" dirty="0" smtClean="0"/>
            <a:t>4. </a:t>
          </a:r>
          <a:r>
            <a:rPr lang="lt-LT" sz="1600" dirty="0" smtClean="0"/>
            <a:t>Vystyti glaudų bendradarbia vimą  su Lietuvos kariuomene</a:t>
          </a:r>
          <a:endParaRPr lang="lt-LT" sz="1600" dirty="0"/>
        </a:p>
      </dgm:t>
    </dgm:pt>
    <dgm:pt modelId="{A310CD6B-8131-46D6-9624-4D0C2E54B329}" type="parTrans" cxnId="{9EAE6D81-46C6-4EFC-94CF-F774EB52EBFE}">
      <dgm:prSet/>
      <dgm:spPr/>
      <dgm:t>
        <a:bodyPr/>
        <a:lstStyle/>
        <a:p>
          <a:endParaRPr lang="lt-LT"/>
        </a:p>
      </dgm:t>
    </dgm:pt>
    <dgm:pt modelId="{DA7C477A-7CF2-4444-A427-577614200377}" type="sibTrans" cxnId="{9EAE6D81-46C6-4EFC-94CF-F774EB52EBFE}">
      <dgm:prSet/>
      <dgm:spPr/>
      <dgm:t>
        <a:bodyPr/>
        <a:lstStyle/>
        <a:p>
          <a:endParaRPr lang="lt-LT"/>
        </a:p>
      </dgm:t>
    </dgm:pt>
    <dgm:pt modelId="{BDD8EC03-05FC-49BE-9B54-C0C8FFA78D95}">
      <dgm:prSet phldrT="[Text]" custT="1"/>
      <dgm:spPr/>
      <dgm:t>
        <a:bodyPr/>
        <a:lstStyle/>
        <a:p>
          <a:r>
            <a:rPr lang="lt-LT" sz="900" smtClean="0"/>
            <a:t> </a:t>
          </a:r>
          <a:r>
            <a:rPr lang="lt-LT" sz="1400" smtClean="0"/>
            <a:t> Išlaikyti abipusiai naudingų, pajėgumą kuriančių projektų/renginių balansą.</a:t>
          </a:r>
          <a:endParaRPr lang="lt-LT" sz="1400" dirty="0"/>
        </a:p>
      </dgm:t>
    </dgm:pt>
    <dgm:pt modelId="{9EDFD885-5690-432C-B918-689D9AB699C4}" type="parTrans" cxnId="{8D6F35AB-9335-4E91-B8CE-5850DCFB174D}">
      <dgm:prSet/>
      <dgm:spPr/>
      <dgm:t>
        <a:bodyPr/>
        <a:lstStyle/>
        <a:p>
          <a:endParaRPr lang="lt-LT"/>
        </a:p>
      </dgm:t>
    </dgm:pt>
    <dgm:pt modelId="{79B112F3-871C-4D45-B53F-0E994C93B42B}" type="sibTrans" cxnId="{8D6F35AB-9335-4E91-B8CE-5850DCFB174D}">
      <dgm:prSet/>
      <dgm:spPr/>
      <dgm:t>
        <a:bodyPr/>
        <a:lstStyle/>
        <a:p>
          <a:endParaRPr lang="lt-LT"/>
        </a:p>
      </dgm:t>
    </dgm:pt>
    <dgm:pt modelId="{97722F9C-1EFE-4612-8016-3558C30B432A}">
      <dgm:prSet phldrT="[Text]" custT="1"/>
      <dgm:spPr/>
      <dgm:t>
        <a:bodyPr/>
        <a:lstStyle/>
        <a:p>
          <a:r>
            <a:rPr lang="lt-LT" sz="1400" dirty="0" smtClean="0"/>
            <a:t>Į veiklą raginti įsilieti kuo daugiau narių</a:t>
          </a:r>
          <a:endParaRPr lang="lt-LT" sz="1400" dirty="0"/>
        </a:p>
      </dgm:t>
    </dgm:pt>
    <dgm:pt modelId="{DF9468D9-A607-4670-B822-51F89EA64F0B}" type="parTrans" cxnId="{603C351A-0B00-41B4-AA44-00AD4100227A}">
      <dgm:prSet/>
      <dgm:spPr/>
      <dgm:t>
        <a:bodyPr/>
        <a:lstStyle/>
        <a:p>
          <a:endParaRPr lang="lt-LT"/>
        </a:p>
      </dgm:t>
    </dgm:pt>
    <dgm:pt modelId="{661700C3-F985-4A3E-9841-10E62ED17CF3}" type="sibTrans" cxnId="{603C351A-0B00-41B4-AA44-00AD4100227A}">
      <dgm:prSet/>
      <dgm:spPr/>
      <dgm:t>
        <a:bodyPr/>
        <a:lstStyle/>
        <a:p>
          <a:endParaRPr lang="lt-LT"/>
        </a:p>
      </dgm:t>
    </dgm:pt>
    <dgm:pt modelId="{9DCE74D4-2474-4C6F-9B24-CE87FAECDAC2}">
      <dgm:prSet phldrT="[Text]" custT="1"/>
      <dgm:spPr/>
      <dgm:t>
        <a:bodyPr/>
        <a:lstStyle/>
        <a:p>
          <a:r>
            <a:rPr lang="lt-LT" sz="1400" dirty="0" smtClean="0"/>
            <a:t>  Pritraukti narių-rėmėjų</a:t>
          </a:r>
          <a:endParaRPr lang="lt-LT" sz="1400" dirty="0"/>
        </a:p>
      </dgm:t>
    </dgm:pt>
    <dgm:pt modelId="{1C765CA2-9234-4AB3-B526-E755F3838588}" type="parTrans" cxnId="{8A5A064F-60E9-4220-AC5F-A78899186273}">
      <dgm:prSet/>
      <dgm:spPr/>
      <dgm:t>
        <a:bodyPr/>
        <a:lstStyle/>
        <a:p>
          <a:endParaRPr lang="lt-LT"/>
        </a:p>
      </dgm:t>
    </dgm:pt>
    <dgm:pt modelId="{6DE7BC52-F4CB-4DEA-86D2-5766CADEC324}" type="sibTrans" cxnId="{8A5A064F-60E9-4220-AC5F-A78899186273}">
      <dgm:prSet/>
      <dgm:spPr/>
      <dgm:t>
        <a:bodyPr/>
        <a:lstStyle/>
        <a:p>
          <a:endParaRPr lang="lt-LT"/>
        </a:p>
      </dgm:t>
    </dgm:pt>
    <dgm:pt modelId="{FA9D415A-0DE6-462E-A5DD-4EBC0B9112A8}">
      <dgm:prSet phldrT="[Text]" custT="1"/>
      <dgm:spPr/>
      <dgm:t>
        <a:bodyPr/>
        <a:lstStyle/>
        <a:p>
          <a:r>
            <a:rPr lang="lt-LT" sz="1400" dirty="0" smtClean="0"/>
            <a:t> Veterano statusas LKKSS nariams? </a:t>
          </a:r>
          <a:endParaRPr lang="lt-LT" sz="1400" dirty="0"/>
        </a:p>
      </dgm:t>
    </dgm:pt>
    <dgm:pt modelId="{A6779711-28B6-43F5-A442-04EF3FCEF562}" type="parTrans" cxnId="{C5B3E689-9015-4B78-870C-193B3C23A94B}">
      <dgm:prSet/>
      <dgm:spPr/>
      <dgm:t>
        <a:bodyPr/>
        <a:lstStyle/>
        <a:p>
          <a:endParaRPr lang="lt-LT"/>
        </a:p>
      </dgm:t>
    </dgm:pt>
    <dgm:pt modelId="{E2929E70-08C4-4B90-B47B-3E280BBFC1BB}" type="sibTrans" cxnId="{C5B3E689-9015-4B78-870C-193B3C23A94B}">
      <dgm:prSet/>
      <dgm:spPr/>
      <dgm:t>
        <a:bodyPr/>
        <a:lstStyle/>
        <a:p>
          <a:endParaRPr lang="lt-LT"/>
        </a:p>
      </dgm:t>
    </dgm:pt>
    <dgm:pt modelId="{66B69921-0E34-4A2E-8FDF-CA57E87B6A87}">
      <dgm:prSet phldrT="[Text]" custT="1"/>
      <dgm:spPr/>
      <dgm:t>
        <a:bodyPr/>
        <a:lstStyle/>
        <a:p>
          <a:r>
            <a:rPr lang="lt-LT" sz="1400" dirty="0" smtClean="0"/>
            <a:t> Konkretūs darbai ir matomumas</a:t>
          </a:r>
          <a:endParaRPr lang="lt-LT" sz="1400" dirty="0"/>
        </a:p>
      </dgm:t>
    </dgm:pt>
    <dgm:pt modelId="{91E2731B-E5E1-4F98-B929-5101C7C959A9}" type="parTrans" cxnId="{CD8239A0-B4A7-416F-A9D7-2A006EEE0028}">
      <dgm:prSet/>
      <dgm:spPr/>
      <dgm:t>
        <a:bodyPr/>
        <a:lstStyle/>
        <a:p>
          <a:endParaRPr lang="lt-LT"/>
        </a:p>
      </dgm:t>
    </dgm:pt>
    <dgm:pt modelId="{49A026B4-BC00-4AD4-9584-7376A9603603}" type="sibTrans" cxnId="{CD8239A0-B4A7-416F-A9D7-2A006EEE0028}">
      <dgm:prSet/>
      <dgm:spPr/>
      <dgm:t>
        <a:bodyPr/>
        <a:lstStyle/>
        <a:p>
          <a:endParaRPr lang="lt-LT"/>
        </a:p>
      </dgm:t>
    </dgm:pt>
    <dgm:pt modelId="{0F4FA591-B797-4349-A684-D86C19E985E0}">
      <dgm:prSet phldrT="[Text]" custT="1"/>
      <dgm:spPr/>
      <dgm:t>
        <a:bodyPr/>
        <a:lstStyle/>
        <a:p>
          <a:r>
            <a:rPr lang="lt-LT" sz="1400" dirty="0" smtClean="0"/>
            <a:t> Pagalba savo nariams</a:t>
          </a:r>
          <a:endParaRPr lang="lt-LT" sz="1400" dirty="0"/>
        </a:p>
      </dgm:t>
    </dgm:pt>
    <dgm:pt modelId="{A24BA430-CCFD-41A7-ADD2-6A3BFABF30E1}" type="parTrans" cxnId="{AA44E7BA-0A35-478B-9386-AB3CAF755420}">
      <dgm:prSet/>
      <dgm:spPr/>
      <dgm:t>
        <a:bodyPr/>
        <a:lstStyle/>
        <a:p>
          <a:endParaRPr lang="lt-LT"/>
        </a:p>
      </dgm:t>
    </dgm:pt>
    <dgm:pt modelId="{FAFAEEEF-C654-4ED3-A680-EDB39CA25269}" type="sibTrans" cxnId="{AA44E7BA-0A35-478B-9386-AB3CAF755420}">
      <dgm:prSet/>
      <dgm:spPr/>
      <dgm:t>
        <a:bodyPr/>
        <a:lstStyle/>
        <a:p>
          <a:endParaRPr lang="lt-LT"/>
        </a:p>
      </dgm:t>
    </dgm:pt>
    <dgm:pt modelId="{31008CB2-8C9E-4DAF-B633-845AD347AC6D}" type="pres">
      <dgm:prSet presAssocID="{7CB1AA3C-2529-4532-826E-79D9E79C6ABC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lt-LT"/>
        </a:p>
      </dgm:t>
    </dgm:pt>
    <dgm:pt modelId="{65D390FD-7749-4B75-A95E-BD16E8FBB887}" type="pres">
      <dgm:prSet presAssocID="{7CB1AA3C-2529-4532-826E-79D9E79C6ABC}" presName="children" presStyleCnt="0"/>
      <dgm:spPr/>
    </dgm:pt>
    <dgm:pt modelId="{88078C17-22CC-463D-8C69-95F30C73E467}" type="pres">
      <dgm:prSet presAssocID="{7CB1AA3C-2529-4532-826E-79D9E79C6ABC}" presName="child1group" presStyleCnt="0"/>
      <dgm:spPr/>
    </dgm:pt>
    <dgm:pt modelId="{9C328A6E-F022-4848-B683-5C96D7C33DF0}" type="pres">
      <dgm:prSet presAssocID="{7CB1AA3C-2529-4532-826E-79D9E79C6ABC}" presName="child1" presStyleLbl="bgAcc1" presStyleIdx="0" presStyleCnt="4" custLinFactNeighborX="-24987"/>
      <dgm:spPr/>
      <dgm:t>
        <a:bodyPr/>
        <a:lstStyle/>
        <a:p>
          <a:endParaRPr lang="lt-LT"/>
        </a:p>
      </dgm:t>
    </dgm:pt>
    <dgm:pt modelId="{2BA148EB-D224-4CF1-B4F5-0017A02EEB86}" type="pres">
      <dgm:prSet presAssocID="{7CB1AA3C-2529-4532-826E-79D9E79C6ABC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6B8BB3B9-59F8-47F0-96C9-5B81EAAC23B2}" type="pres">
      <dgm:prSet presAssocID="{7CB1AA3C-2529-4532-826E-79D9E79C6ABC}" presName="child2group" presStyleCnt="0"/>
      <dgm:spPr/>
    </dgm:pt>
    <dgm:pt modelId="{BB964E43-B441-42F7-977D-8509D66CE3A1}" type="pres">
      <dgm:prSet presAssocID="{7CB1AA3C-2529-4532-826E-79D9E79C6ABC}" presName="child2" presStyleLbl="bgAcc1" presStyleIdx="1" presStyleCnt="4" custLinFactNeighborX="21824"/>
      <dgm:spPr/>
      <dgm:t>
        <a:bodyPr/>
        <a:lstStyle/>
        <a:p>
          <a:endParaRPr lang="lt-LT"/>
        </a:p>
      </dgm:t>
    </dgm:pt>
    <dgm:pt modelId="{17EE3CB9-AE1A-4E6F-95B6-D3EBC1D31228}" type="pres">
      <dgm:prSet presAssocID="{7CB1AA3C-2529-4532-826E-79D9E79C6ABC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A48BC19E-05E8-424F-944E-BB755C50DE35}" type="pres">
      <dgm:prSet presAssocID="{7CB1AA3C-2529-4532-826E-79D9E79C6ABC}" presName="child3group" presStyleCnt="0"/>
      <dgm:spPr/>
    </dgm:pt>
    <dgm:pt modelId="{099967B7-FF24-4879-8A16-1D26866EEF3E}" type="pres">
      <dgm:prSet presAssocID="{7CB1AA3C-2529-4532-826E-79D9E79C6ABC}" presName="child3" presStyleLbl="bgAcc1" presStyleIdx="2" presStyleCnt="4" custScaleY="127125" custLinFactNeighborX="28463" custLinFactNeighborY="-23277"/>
      <dgm:spPr/>
      <dgm:t>
        <a:bodyPr/>
        <a:lstStyle/>
        <a:p>
          <a:endParaRPr lang="lt-LT"/>
        </a:p>
      </dgm:t>
    </dgm:pt>
    <dgm:pt modelId="{E6F576FA-1D9C-43A7-952E-F0BA2B1CD6C1}" type="pres">
      <dgm:prSet presAssocID="{7CB1AA3C-2529-4532-826E-79D9E79C6ABC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CA0EF069-F09C-40CA-B97A-D054F6BA9F32}" type="pres">
      <dgm:prSet presAssocID="{7CB1AA3C-2529-4532-826E-79D9E79C6ABC}" presName="child4group" presStyleCnt="0"/>
      <dgm:spPr/>
    </dgm:pt>
    <dgm:pt modelId="{D2445B27-8EEF-4A30-A336-C76FB17F6D21}" type="pres">
      <dgm:prSet presAssocID="{7CB1AA3C-2529-4532-826E-79D9E79C6ABC}" presName="child4" presStyleLbl="bgAcc1" presStyleIdx="3" presStyleCnt="4" custScaleX="91433" custScaleY="119964" custLinFactNeighborX="-31313" custLinFactNeighborY="-24688"/>
      <dgm:spPr/>
      <dgm:t>
        <a:bodyPr/>
        <a:lstStyle/>
        <a:p>
          <a:endParaRPr lang="lt-LT"/>
        </a:p>
      </dgm:t>
    </dgm:pt>
    <dgm:pt modelId="{13FE1199-7BD7-4FC3-81CD-3F4102034E2A}" type="pres">
      <dgm:prSet presAssocID="{7CB1AA3C-2529-4532-826E-79D9E79C6ABC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5BA90834-DE35-4C9B-B12F-701905183E9F}" type="pres">
      <dgm:prSet presAssocID="{7CB1AA3C-2529-4532-826E-79D9E79C6ABC}" presName="childPlaceholder" presStyleCnt="0"/>
      <dgm:spPr/>
    </dgm:pt>
    <dgm:pt modelId="{2B1052FD-5527-466F-B0CC-FF65052C4869}" type="pres">
      <dgm:prSet presAssocID="{7CB1AA3C-2529-4532-826E-79D9E79C6ABC}" presName="circle" presStyleCnt="0"/>
      <dgm:spPr/>
    </dgm:pt>
    <dgm:pt modelId="{7CE8E80E-4511-471D-BE54-0D9491F143B0}" type="pres">
      <dgm:prSet presAssocID="{7CB1AA3C-2529-4532-826E-79D9E79C6ABC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4744CA9B-363B-47DB-95B1-ECF10E611DBD}" type="pres">
      <dgm:prSet presAssocID="{7CB1AA3C-2529-4532-826E-79D9E79C6ABC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725B2957-BA15-4675-AFDB-2DDDBDEEEB97}" type="pres">
      <dgm:prSet presAssocID="{7CB1AA3C-2529-4532-826E-79D9E79C6ABC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E6E63F94-7C05-4DB7-B47D-F09DC2080ED2}" type="pres">
      <dgm:prSet presAssocID="{7CB1AA3C-2529-4532-826E-79D9E79C6ABC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1A6A61DE-2DF5-4489-9806-81D82974D44D}" type="pres">
      <dgm:prSet presAssocID="{7CB1AA3C-2529-4532-826E-79D9E79C6ABC}" presName="quadrantPlaceholder" presStyleCnt="0"/>
      <dgm:spPr/>
    </dgm:pt>
    <dgm:pt modelId="{0A4FD6BC-7D20-4D24-8CE1-C07FEE5E04FB}" type="pres">
      <dgm:prSet presAssocID="{7CB1AA3C-2529-4532-826E-79D9E79C6ABC}" presName="center1" presStyleLbl="fgShp" presStyleIdx="0" presStyleCnt="2"/>
      <dgm:spPr/>
    </dgm:pt>
    <dgm:pt modelId="{DED7B4FD-BB58-410A-BDF4-94C34CB24651}" type="pres">
      <dgm:prSet presAssocID="{7CB1AA3C-2529-4532-826E-79D9E79C6ABC}" presName="center2" presStyleLbl="fgShp" presStyleIdx="1" presStyleCnt="2"/>
      <dgm:spPr/>
    </dgm:pt>
  </dgm:ptLst>
  <dgm:cxnLst>
    <dgm:cxn modelId="{8CBF7579-D33F-4BC5-A943-D36951F199C8}" type="presOf" srcId="{FA9D415A-0DE6-462E-A5DD-4EBC0B9112A8}" destId="{BB964E43-B441-42F7-977D-8509D66CE3A1}" srcOrd="0" destOrd="2" presId="urn:microsoft.com/office/officeart/2005/8/layout/cycle4"/>
    <dgm:cxn modelId="{09959BF7-2841-43C0-B34C-B6ACCD51E3DE}" type="presOf" srcId="{0F4FA591-B797-4349-A684-D86C19E985E0}" destId="{E6F576FA-1D9C-43A7-952E-F0BA2B1CD6C1}" srcOrd="1" destOrd="2" presId="urn:microsoft.com/office/officeart/2005/8/layout/cycle4"/>
    <dgm:cxn modelId="{F1BCCD90-7416-46ED-A57D-25090D8F6987}" type="presOf" srcId="{879A7E0E-194A-4970-9739-438C6F4AAD37}" destId="{E6E63F94-7C05-4DB7-B47D-F09DC2080ED2}" srcOrd="0" destOrd="0" presId="urn:microsoft.com/office/officeart/2005/8/layout/cycle4"/>
    <dgm:cxn modelId="{01CC9754-0791-411B-AB6D-00130FAF6D9B}" srcId="{85CC5590-770B-486B-8F40-F5830AAB7293}" destId="{4AC6395D-3A16-45C8-95CD-FCEBAA03DFFA}" srcOrd="0" destOrd="0" parTransId="{4FC39157-C056-4468-BC6E-2D5E21CDE9DC}" sibTransId="{264DE789-090E-4167-B365-A5B35C390578}"/>
    <dgm:cxn modelId="{B05133D6-DADF-4924-ADF9-41A0DCA77E90}" type="presOf" srcId="{F132DC65-55A3-4696-AFD6-55B91EBC40C4}" destId="{17EE3CB9-AE1A-4E6F-95B6-D3EBC1D31228}" srcOrd="1" destOrd="0" presId="urn:microsoft.com/office/officeart/2005/8/layout/cycle4"/>
    <dgm:cxn modelId="{A4224807-EB62-4642-8230-F720A8FDC351}" type="presOf" srcId="{38FE233E-372F-4B74-964E-D32942BC7990}" destId="{4744CA9B-363B-47DB-95B1-ECF10E611DBD}" srcOrd="0" destOrd="0" presId="urn:microsoft.com/office/officeart/2005/8/layout/cycle4"/>
    <dgm:cxn modelId="{47603A44-11FB-4EF8-89CE-CB2B72B3D8BC}" type="presOf" srcId="{97722F9C-1EFE-4612-8016-3558C30B432A}" destId="{9C328A6E-F022-4848-B683-5C96D7C33DF0}" srcOrd="0" destOrd="1" presId="urn:microsoft.com/office/officeart/2005/8/layout/cycle4"/>
    <dgm:cxn modelId="{0A9EC8E2-56B8-4972-9101-6B1EEDCA85D3}" type="presOf" srcId="{0F4FA591-B797-4349-A684-D86C19E985E0}" destId="{099967B7-FF24-4879-8A16-1D26866EEF3E}" srcOrd="0" destOrd="2" presId="urn:microsoft.com/office/officeart/2005/8/layout/cycle4"/>
    <dgm:cxn modelId="{9EAE6D81-46C6-4EFC-94CF-F774EB52EBFE}" srcId="{7CB1AA3C-2529-4532-826E-79D9E79C6ABC}" destId="{879A7E0E-194A-4970-9739-438C6F4AAD37}" srcOrd="3" destOrd="0" parTransId="{A310CD6B-8131-46D6-9624-4D0C2E54B329}" sibTransId="{DA7C477A-7CF2-4444-A427-577614200377}"/>
    <dgm:cxn modelId="{AA44E7BA-0A35-478B-9386-AB3CAF755420}" srcId="{85CC5590-770B-486B-8F40-F5830AAB7293}" destId="{0F4FA591-B797-4349-A684-D86C19E985E0}" srcOrd="2" destOrd="0" parTransId="{A24BA430-CCFD-41A7-ADD2-6A3BFABF30E1}" sibTransId="{FAFAEEEF-C654-4ED3-A680-EDB39CA25269}"/>
    <dgm:cxn modelId="{343589FE-DFA0-4D32-8439-6C31C5B94A72}" type="presOf" srcId="{85CC5590-770B-486B-8F40-F5830AAB7293}" destId="{725B2957-BA15-4675-AFDB-2DDDBDEEEB97}" srcOrd="0" destOrd="0" presId="urn:microsoft.com/office/officeart/2005/8/layout/cycle4"/>
    <dgm:cxn modelId="{8A5A064F-60E9-4220-AC5F-A78899186273}" srcId="{38FE233E-372F-4B74-964E-D32942BC7990}" destId="{9DCE74D4-2474-4C6F-9B24-CE87FAECDAC2}" srcOrd="1" destOrd="0" parTransId="{1C765CA2-9234-4AB3-B526-E755F3838588}" sibTransId="{6DE7BC52-F4CB-4DEA-86D2-5766CADEC324}"/>
    <dgm:cxn modelId="{8794E667-8D29-412E-8A80-8CD8E4045109}" srcId="{7CB1AA3C-2529-4532-826E-79D9E79C6ABC}" destId="{3090DB16-0396-430F-AD21-E4D0502C7287}" srcOrd="0" destOrd="0" parTransId="{37A484EF-3E8F-4FA9-BA4E-B4D62BE776DC}" sibTransId="{BD064A2C-469E-41D2-B929-E5AE2EA0F428}"/>
    <dgm:cxn modelId="{6475371C-887F-4928-8619-5C0F2E8721E7}" type="presOf" srcId="{7CB1AA3C-2529-4532-826E-79D9E79C6ABC}" destId="{31008CB2-8C9E-4DAF-B633-845AD347AC6D}" srcOrd="0" destOrd="0" presId="urn:microsoft.com/office/officeart/2005/8/layout/cycle4"/>
    <dgm:cxn modelId="{B09D290A-7ECE-4631-B7E6-C4BBD78FEF56}" type="presOf" srcId="{4AC6395D-3A16-45C8-95CD-FCEBAA03DFFA}" destId="{E6F576FA-1D9C-43A7-952E-F0BA2B1CD6C1}" srcOrd="1" destOrd="0" presId="urn:microsoft.com/office/officeart/2005/8/layout/cycle4"/>
    <dgm:cxn modelId="{8D6F35AB-9335-4E91-B8CE-5850DCFB174D}" srcId="{879A7E0E-194A-4970-9739-438C6F4AAD37}" destId="{BDD8EC03-05FC-49BE-9B54-C0C8FFA78D95}" srcOrd="0" destOrd="0" parTransId="{9EDFD885-5690-432C-B918-689D9AB699C4}" sibTransId="{79B112F3-871C-4D45-B53F-0E994C93B42B}"/>
    <dgm:cxn modelId="{3E558839-24E7-4F74-9505-CB3B5F587724}" type="presOf" srcId="{BDD8EC03-05FC-49BE-9B54-C0C8FFA78D95}" destId="{13FE1199-7BD7-4FC3-81CD-3F4102034E2A}" srcOrd="1" destOrd="0" presId="urn:microsoft.com/office/officeart/2005/8/layout/cycle4"/>
    <dgm:cxn modelId="{19AA8368-0DE9-4CE7-AE6F-05E42F3996CB}" type="presOf" srcId="{BDD8EC03-05FC-49BE-9B54-C0C8FFA78D95}" destId="{D2445B27-8EEF-4A30-A336-C76FB17F6D21}" srcOrd="0" destOrd="0" presId="urn:microsoft.com/office/officeart/2005/8/layout/cycle4"/>
    <dgm:cxn modelId="{7A4984C2-84CA-4219-919B-5D10D4EC533B}" type="presOf" srcId="{66B69921-0E34-4A2E-8FDF-CA57E87B6A87}" destId="{E6F576FA-1D9C-43A7-952E-F0BA2B1CD6C1}" srcOrd="1" destOrd="1" presId="urn:microsoft.com/office/officeart/2005/8/layout/cycle4"/>
    <dgm:cxn modelId="{603C351A-0B00-41B4-AA44-00AD4100227A}" srcId="{3090DB16-0396-430F-AD21-E4D0502C7287}" destId="{97722F9C-1EFE-4612-8016-3558C30B432A}" srcOrd="1" destOrd="0" parTransId="{DF9468D9-A607-4670-B822-51F89EA64F0B}" sibTransId="{661700C3-F985-4A3E-9841-10E62ED17CF3}"/>
    <dgm:cxn modelId="{EEC880DD-39E1-42C8-8C97-69DD8672E7BF}" type="presOf" srcId="{97722F9C-1EFE-4612-8016-3558C30B432A}" destId="{2BA148EB-D224-4CF1-B4F5-0017A02EEB86}" srcOrd="1" destOrd="1" presId="urn:microsoft.com/office/officeart/2005/8/layout/cycle4"/>
    <dgm:cxn modelId="{9854933C-D494-4B36-9563-0C97184F42B6}" type="presOf" srcId="{3090DB16-0396-430F-AD21-E4D0502C7287}" destId="{7CE8E80E-4511-471D-BE54-0D9491F143B0}" srcOrd="0" destOrd="0" presId="urn:microsoft.com/office/officeart/2005/8/layout/cycle4"/>
    <dgm:cxn modelId="{A63C97D8-B739-4C92-92A9-8673B298A131}" type="presOf" srcId="{C7004EB7-11F6-4F24-A131-0AA5397B8894}" destId="{2BA148EB-D224-4CF1-B4F5-0017A02EEB86}" srcOrd="1" destOrd="0" presId="urn:microsoft.com/office/officeart/2005/8/layout/cycle4"/>
    <dgm:cxn modelId="{8BE5539A-EDD8-48B8-A52F-C22F61AA0327}" type="presOf" srcId="{9DCE74D4-2474-4C6F-9B24-CE87FAECDAC2}" destId="{17EE3CB9-AE1A-4E6F-95B6-D3EBC1D31228}" srcOrd="1" destOrd="1" presId="urn:microsoft.com/office/officeart/2005/8/layout/cycle4"/>
    <dgm:cxn modelId="{75D5D814-27B1-422C-A427-87B4C874C2D2}" type="presOf" srcId="{C7004EB7-11F6-4F24-A131-0AA5397B8894}" destId="{9C328A6E-F022-4848-B683-5C96D7C33DF0}" srcOrd="0" destOrd="0" presId="urn:microsoft.com/office/officeart/2005/8/layout/cycle4"/>
    <dgm:cxn modelId="{693F84A4-C59E-43D6-86CF-92A489193AF4}" type="presOf" srcId="{9DCE74D4-2474-4C6F-9B24-CE87FAECDAC2}" destId="{BB964E43-B441-42F7-977D-8509D66CE3A1}" srcOrd="0" destOrd="1" presId="urn:microsoft.com/office/officeart/2005/8/layout/cycle4"/>
    <dgm:cxn modelId="{C5B3E689-9015-4B78-870C-193B3C23A94B}" srcId="{38FE233E-372F-4B74-964E-D32942BC7990}" destId="{FA9D415A-0DE6-462E-A5DD-4EBC0B9112A8}" srcOrd="2" destOrd="0" parTransId="{A6779711-28B6-43F5-A442-04EF3FCEF562}" sibTransId="{E2929E70-08C4-4B90-B47B-3E280BBFC1BB}"/>
    <dgm:cxn modelId="{CD8239A0-B4A7-416F-A9D7-2A006EEE0028}" srcId="{85CC5590-770B-486B-8F40-F5830AAB7293}" destId="{66B69921-0E34-4A2E-8FDF-CA57E87B6A87}" srcOrd="1" destOrd="0" parTransId="{91E2731B-E5E1-4F98-B929-5101C7C959A9}" sibTransId="{49A026B4-BC00-4AD4-9584-7376A9603603}"/>
    <dgm:cxn modelId="{5D096F0D-1D17-4778-B078-58D6058F3C07}" type="presOf" srcId="{F132DC65-55A3-4696-AFD6-55B91EBC40C4}" destId="{BB964E43-B441-42F7-977D-8509D66CE3A1}" srcOrd="0" destOrd="0" presId="urn:microsoft.com/office/officeart/2005/8/layout/cycle4"/>
    <dgm:cxn modelId="{4CD42B78-D768-4846-B690-12CB675C7019}" srcId="{3090DB16-0396-430F-AD21-E4D0502C7287}" destId="{C7004EB7-11F6-4F24-A131-0AA5397B8894}" srcOrd="0" destOrd="0" parTransId="{BC49CE93-8794-4D09-99C5-2FCC83EB9EF1}" sibTransId="{1EEC3D7E-6D61-42DF-BAD4-35836D2C2D42}"/>
    <dgm:cxn modelId="{1FFC71AB-349E-42B9-8395-07FC4CE13BFA}" srcId="{38FE233E-372F-4B74-964E-D32942BC7990}" destId="{F132DC65-55A3-4696-AFD6-55B91EBC40C4}" srcOrd="0" destOrd="0" parTransId="{DF46650B-2424-4623-A19A-9999AB7FC8C7}" sibTransId="{AF79C1FF-BA60-4127-A44A-2411BDBE9D66}"/>
    <dgm:cxn modelId="{4B410E19-8BE8-43C8-9B4B-0A9415D229D4}" srcId="{7CB1AA3C-2529-4532-826E-79D9E79C6ABC}" destId="{38FE233E-372F-4B74-964E-D32942BC7990}" srcOrd="1" destOrd="0" parTransId="{46D7F5B3-091C-48AC-A993-D3F675E89E93}" sibTransId="{2C79EEFA-087D-4EA8-8B29-5BDDDD45700A}"/>
    <dgm:cxn modelId="{4D9C2736-B631-4321-A5DC-D2D73C1610C7}" type="presOf" srcId="{66B69921-0E34-4A2E-8FDF-CA57E87B6A87}" destId="{099967B7-FF24-4879-8A16-1D26866EEF3E}" srcOrd="0" destOrd="1" presId="urn:microsoft.com/office/officeart/2005/8/layout/cycle4"/>
    <dgm:cxn modelId="{46286DD6-C518-4172-A53B-F2ED7E683639}" srcId="{7CB1AA3C-2529-4532-826E-79D9E79C6ABC}" destId="{85CC5590-770B-486B-8F40-F5830AAB7293}" srcOrd="2" destOrd="0" parTransId="{A10A86A0-4719-44B3-A284-9F45F4244C86}" sibTransId="{B27DB610-4919-4578-9E7B-BEE86DA23113}"/>
    <dgm:cxn modelId="{7D8410FB-6A7A-497D-8191-2912B386B8DF}" type="presOf" srcId="{FA9D415A-0DE6-462E-A5DD-4EBC0B9112A8}" destId="{17EE3CB9-AE1A-4E6F-95B6-D3EBC1D31228}" srcOrd="1" destOrd="2" presId="urn:microsoft.com/office/officeart/2005/8/layout/cycle4"/>
    <dgm:cxn modelId="{AE1F9867-5764-411D-909B-BD1DED2F52E1}" type="presOf" srcId="{4AC6395D-3A16-45C8-95CD-FCEBAA03DFFA}" destId="{099967B7-FF24-4879-8A16-1D26866EEF3E}" srcOrd="0" destOrd="0" presId="urn:microsoft.com/office/officeart/2005/8/layout/cycle4"/>
    <dgm:cxn modelId="{4E0122CB-395A-4E0F-8E54-5155998DE3D8}" type="presParOf" srcId="{31008CB2-8C9E-4DAF-B633-845AD347AC6D}" destId="{65D390FD-7749-4B75-A95E-BD16E8FBB887}" srcOrd="0" destOrd="0" presId="urn:microsoft.com/office/officeart/2005/8/layout/cycle4"/>
    <dgm:cxn modelId="{38ED1842-8637-4FD5-8B60-937D1E92F6A4}" type="presParOf" srcId="{65D390FD-7749-4B75-A95E-BD16E8FBB887}" destId="{88078C17-22CC-463D-8C69-95F30C73E467}" srcOrd="0" destOrd="0" presId="urn:microsoft.com/office/officeart/2005/8/layout/cycle4"/>
    <dgm:cxn modelId="{0511D738-4CFB-4D49-9E23-77403BC661BE}" type="presParOf" srcId="{88078C17-22CC-463D-8C69-95F30C73E467}" destId="{9C328A6E-F022-4848-B683-5C96D7C33DF0}" srcOrd="0" destOrd="0" presId="urn:microsoft.com/office/officeart/2005/8/layout/cycle4"/>
    <dgm:cxn modelId="{0A345E21-E89E-4C95-A2D9-056FEFFAB576}" type="presParOf" srcId="{88078C17-22CC-463D-8C69-95F30C73E467}" destId="{2BA148EB-D224-4CF1-B4F5-0017A02EEB86}" srcOrd="1" destOrd="0" presId="urn:microsoft.com/office/officeart/2005/8/layout/cycle4"/>
    <dgm:cxn modelId="{A3C9F424-738D-40B8-B19F-41F591CBBDF0}" type="presParOf" srcId="{65D390FD-7749-4B75-A95E-BD16E8FBB887}" destId="{6B8BB3B9-59F8-47F0-96C9-5B81EAAC23B2}" srcOrd="1" destOrd="0" presId="urn:microsoft.com/office/officeart/2005/8/layout/cycle4"/>
    <dgm:cxn modelId="{6A88A6A6-E9C4-4E13-8871-1D361E593BB2}" type="presParOf" srcId="{6B8BB3B9-59F8-47F0-96C9-5B81EAAC23B2}" destId="{BB964E43-B441-42F7-977D-8509D66CE3A1}" srcOrd="0" destOrd="0" presId="urn:microsoft.com/office/officeart/2005/8/layout/cycle4"/>
    <dgm:cxn modelId="{F3A293C0-8F22-495A-B037-05E3EEAE684B}" type="presParOf" srcId="{6B8BB3B9-59F8-47F0-96C9-5B81EAAC23B2}" destId="{17EE3CB9-AE1A-4E6F-95B6-D3EBC1D31228}" srcOrd="1" destOrd="0" presId="urn:microsoft.com/office/officeart/2005/8/layout/cycle4"/>
    <dgm:cxn modelId="{B5C3E856-CE06-4299-97D1-F735532FB233}" type="presParOf" srcId="{65D390FD-7749-4B75-A95E-BD16E8FBB887}" destId="{A48BC19E-05E8-424F-944E-BB755C50DE35}" srcOrd="2" destOrd="0" presId="urn:microsoft.com/office/officeart/2005/8/layout/cycle4"/>
    <dgm:cxn modelId="{D31EB008-2213-4E87-AF99-FD1866ADEFC6}" type="presParOf" srcId="{A48BC19E-05E8-424F-944E-BB755C50DE35}" destId="{099967B7-FF24-4879-8A16-1D26866EEF3E}" srcOrd="0" destOrd="0" presId="urn:microsoft.com/office/officeart/2005/8/layout/cycle4"/>
    <dgm:cxn modelId="{2A8A5049-392D-471C-8671-486E3B40D267}" type="presParOf" srcId="{A48BC19E-05E8-424F-944E-BB755C50DE35}" destId="{E6F576FA-1D9C-43A7-952E-F0BA2B1CD6C1}" srcOrd="1" destOrd="0" presId="urn:microsoft.com/office/officeart/2005/8/layout/cycle4"/>
    <dgm:cxn modelId="{012E5F33-9136-48FF-A26C-248E44B84CFF}" type="presParOf" srcId="{65D390FD-7749-4B75-A95E-BD16E8FBB887}" destId="{CA0EF069-F09C-40CA-B97A-D054F6BA9F32}" srcOrd="3" destOrd="0" presId="urn:microsoft.com/office/officeart/2005/8/layout/cycle4"/>
    <dgm:cxn modelId="{ED113729-0F35-44AA-85D9-15705FA992BC}" type="presParOf" srcId="{CA0EF069-F09C-40CA-B97A-D054F6BA9F32}" destId="{D2445B27-8EEF-4A30-A336-C76FB17F6D21}" srcOrd="0" destOrd="0" presId="urn:microsoft.com/office/officeart/2005/8/layout/cycle4"/>
    <dgm:cxn modelId="{0B74AB82-A3BA-4AB7-A5C6-914510062F38}" type="presParOf" srcId="{CA0EF069-F09C-40CA-B97A-D054F6BA9F32}" destId="{13FE1199-7BD7-4FC3-81CD-3F4102034E2A}" srcOrd="1" destOrd="0" presId="urn:microsoft.com/office/officeart/2005/8/layout/cycle4"/>
    <dgm:cxn modelId="{6FF5AB1F-5FC0-497E-B839-E07528CEB229}" type="presParOf" srcId="{65D390FD-7749-4B75-A95E-BD16E8FBB887}" destId="{5BA90834-DE35-4C9B-B12F-701905183E9F}" srcOrd="4" destOrd="0" presId="urn:microsoft.com/office/officeart/2005/8/layout/cycle4"/>
    <dgm:cxn modelId="{583D7F88-68BB-4ADB-BD69-18B147A2F481}" type="presParOf" srcId="{31008CB2-8C9E-4DAF-B633-845AD347AC6D}" destId="{2B1052FD-5527-466F-B0CC-FF65052C4869}" srcOrd="1" destOrd="0" presId="urn:microsoft.com/office/officeart/2005/8/layout/cycle4"/>
    <dgm:cxn modelId="{D375F4A3-3C9B-4FF4-B3FA-08E021D6575C}" type="presParOf" srcId="{2B1052FD-5527-466F-B0CC-FF65052C4869}" destId="{7CE8E80E-4511-471D-BE54-0D9491F143B0}" srcOrd="0" destOrd="0" presId="urn:microsoft.com/office/officeart/2005/8/layout/cycle4"/>
    <dgm:cxn modelId="{06214D0F-75FC-4A30-9C4C-F5DEF3E6B013}" type="presParOf" srcId="{2B1052FD-5527-466F-B0CC-FF65052C4869}" destId="{4744CA9B-363B-47DB-95B1-ECF10E611DBD}" srcOrd="1" destOrd="0" presId="urn:microsoft.com/office/officeart/2005/8/layout/cycle4"/>
    <dgm:cxn modelId="{0458FEC9-94E9-4DC4-BB21-3342A66F5F1E}" type="presParOf" srcId="{2B1052FD-5527-466F-B0CC-FF65052C4869}" destId="{725B2957-BA15-4675-AFDB-2DDDBDEEEB97}" srcOrd="2" destOrd="0" presId="urn:microsoft.com/office/officeart/2005/8/layout/cycle4"/>
    <dgm:cxn modelId="{18699889-FF82-49DE-9027-4C5D90755ED4}" type="presParOf" srcId="{2B1052FD-5527-466F-B0CC-FF65052C4869}" destId="{E6E63F94-7C05-4DB7-B47D-F09DC2080ED2}" srcOrd="3" destOrd="0" presId="urn:microsoft.com/office/officeart/2005/8/layout/cycle4"/>
    <dgm:cxn modelId="{715B151A-B0F6-4D8E-AE78-E6090CCBB53B}" type="presParOf" srcId="{2B1052FD-5527-466F-B0CC-FF65052C4869}" destId="{1A6A61DE-2DF5-4489-9806-81D82974D44D}" srcOrd="4" destOrd="0" presId="urn:microsoft.com/office/officeart/2005/8/layout/cycle4"/>
    <dgm:cxn modelId="{FFFB7F5D-E813-4104-8AC2-E67412EB51BD}" type="presParOf" srcId="{31008CB2-8C9E-4DAF-B633-845AD347AC6D}" destId="{0A4FD6BC-7D20-4D24-8CE1-C07FEE5E04FB}" srcOrd="2" destOrd="0" presId="urn:microsoft.com/office/officeart/2005/8/layout/cycle4"/>
    <dgm:cxn modelId="{A5805234-071B-4E92-9ABF-59E245EA5F87}" type="presParOf" srcId="{31008CB2-8C9E-4DAF-B633-845AD347AC6D}" destId="{DED7B4FD-BB58-410A-BDF4-94C34CB24651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1CFC994-29F7-4A83-A9D0-86F710DAB77D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lt-LT"/>
        </a:p>
      </dgm:t>
    </dgm:pt>
    <dgm:pt modelId="{173518F6-A8D1-4447-A443-E86146C87AB6}">
      <dgm:prSet phldrT="[Text]" custT="1"/>
      <dgm:spPr>
        <a:solidFill>
          <a:schemeClr val="tx1"/>
        </a:solidFill>
      </dgm:spPr>
      <dgm:t>
        <a:bodyPr/>
        <a:lstStyle/>
        <a:p>
          <a:r>
            <a:rPr lang="lt-LT" sz="1000" dirty="0"/>
            <a:t>Pirmininkas  S</a:t>
          </a:r>
          <a:r>
            <a:rPr lang="pl-PL" sz="1000" dirty="0"/>
            <a:t>3</a:t>
          </a:r>
          <a:r>
            <a:rPr lang="lt-LT" sz="1000" dirty="0"/>
            <a:t> </a:t>
          </a:r>
        </a:p>
      </dgm:t>
    </dgm:pt>
    <dgm:pt modelId="{7043647E-ABB8-44D8-9A27-E64B28C26A64}" type="parTrans" cxnId="{54134AE1-F99F-411D-9EAD-73560AED9CBB}">
      <dgm:prSet/>
      <dgm:spPr/>
      <dgm:t>
        <a:bodyPr/>
        <a:lstStyle/>
        <a:p>
          <a:endParaRPr lang="lt-LT"/>
        </a:p>
      </dgm:t>
    </dgm:pt>
    <dgm:pt modelId="{1A2492C9-8BCE-4B7C-906B-8A4C7E6EA44D}" type="sibTrans" cxnId="{54134AE1-F99F-411D-9EAD-73560AED9CBB}">
      <dgm:prSet custT="1"/>
      <dgm:spPr/>
      <dgm:t>
        <a:bodyPr/>
        <a:lstStyle/>
        <a:p>
          <a:pPr algn="l"/>
          <a:r>
            <a:rPr lang="lt-LT" sz="800" dirty="0"/>
            <a:t>VAS atstovavimas, kovinis rengimas</a:t>
          </a:r>
        </a:p>
      </dgm:t>
    </dgm:pt>
    <dgm:pt modelId="{11444A15-55D3-4101-9998-1E949934789E}" type="asst">
      <dgm:prSet phldrT="[Text]" custT="1"/>
      <dgm:spPr>
        <a:solidFill>
          <a:schemeClr val="tx1"/>
        </a:solidFill>
      </dgm:spPr>
      <dgm:t>
        <a:bodyPr/>
        <a:lstStyle/>
        <a:p>
          <a:r>
            <a:rPr lang="lt-LT" sz="1000" dirty="0"/>
            <a:t>Pavaduotojas </a:t>
          </a:r>
          <a:r>
            <a:rPr lang="lt-LT" sz="1000" dirty="0" smtClean="0"/>
            <a:t>S</a:t>
          </a:r>
          <a:r>
            <a:rPr lang="pl-PL" sz="1000" dirty="0"/>
            <a:t>5</a:t>
          </a:r>
          <a:endParaRPr lang="lt-LT" sz="1000" dirty="0"/>
        </a:p>
      </dgm:t>
    </dgm:pt>
    <dgm:pt modelId="{A7057D62-B916-48D5-8DBA-E90378BCC66A}" type="parTrans" cxnId="{6F50F09A-C80A-4B0E-8985-C8AE04F1F51B}">
      <dgm:prSet/>
      <dgm:spPr/>
      <dgm:t>
        <a:bodyPr/>
        <a:lstStyle/>
        <a:p>
          <a:endParaRPr lang="lt-LT"/>
        </a:p>
      </dgm:t>
    </dgm:pt>
    <dgm:pt modelId="{48F4AF42-CAF8-49D7-82F2-F25A6A0C39AA}" type="sibTrans" cxnId="{6F50F09A-C80A-4B0E-8985-C8AE04F1F51B}">
      <dgm:prSet custT="1"/>
      <dgm:spPr/>
      <dgm:t>
        <a:bodyPr/>
        <a:lstStyle/>
        <a:p>
          <a:pPr algn="l"/>
          <a:r>
            <a:rPr lang="lt-LT" sz="800" dirty="0"/>
            <a:t>Vieši renginiai: rikiuotės, šventės, narių laidotuvės, sveikinimai  </a:t>
          </a:r>
        </a:p>
      </dgm:t>
    </dgm:pt>
    <dgm:pt modelId="{AEB2916B-FE84-4BD7-9F3F-19AF02FC9B13}">
      <dgm:prSet phldrT="[Text]" custT="1"/>
      <dgm:spPr>
        <a:solidFill>
          <a:schemeClr val="tx1"/>
        </a:solidFill>
      </dgm:spPr>
      <dgm:t>
        <a:bodyPr/>
        <a:lstStyle/>
        <a:p>
          <a:r>
            <a:rPr lang="pl-PL" sz="1000" dirty="0"/>
            <a:t>Sekretorius </a:t>
          </a:r>
          <a:r>
            <a:rPr lang="lt-LT" sz="1000" dirty="0"/>
            <a:t>  </a:t>
          </a:r>
          <a:r>
            <a:rPr lang="pl-PL" sz="1000" dirty="0"/>
            <a:t>S1</a:t>
          </a:r>
          <a:endParaRPr lang="lt-LT" sz="1000" dirty="0"/>
        </a:p>
      </dgm:t>
    </dgm:pt>
    <dgm:pt modelId="{2D9B23D2-8A58-418C-9C0B-58897D1F80CA}" type="parTrans" cxnId="{935B34F0-C405-4999-9430-22E98F61AF2D}">
      <dgm:prSet/>
      <dgm:spPr/>
      <dgm:t>
        <a:bodyPr/>
        <a:lstStyle/>
        <a:p>
          <a:endParaRPr lang="lt-LT"/>
        </a:p>
      </dgm:t>
    </dgm:pt>
    <dgm:pt modelId="{6B8B9285-2C08-40BB-91B2-63CAFE6D2EB6}" type="sibTrans" cxnId="{935B34F0-C405-4999-9430-22E98F61AF2D}">
      <dgm:prSet custT="1"/>
      <dgm:spPr/>
      <dgm:t>
        <a:bodyPr/>
        <a:lstStyle/>
        <a:p>
          <a:pPr algn="l"/>
          <a:r>
            <a:rPr lang="lt-LT" sz="800" dirty="0"/>
            <a:t>Personalo apskaita, narių pritraukimas, apdovanojimai</a:t>
          </a:r>
        </a:p>
      </dgm:t>
    </dgm:pt>
    <dgm:pt modelId="{E5D5D0B5-C52A-43B4-9C4D-EDDD04977A84}">
      <dgm:prSet phldrT="[Text]" custT="1"/>
      <dgm:spPr>
        <a:solidFill>
          <a:schemeClr val="tx1"/>
        </a:solidFill>
      </dgm:spPr>
      <dgm:t>
        <a:bodyPr/>
        <a:lstStyle/>
        <a:p>
          <a:r>
            <a:rPr lang="pl-PL" sz="1000"/>
            <a:t>Laisvasis narys S2 </a:t>
          </a:r>
          <a:endParaRPr lang="lt-LT" sz="1000"/>
        </a:p>
      </dgm:t>
    </dgm:pt>
    <dgm:pt modelId="{D7F508DB-3426-4F4C-BE32-508D5560753E}" type="parTrans" cxnId="{94F062BB-39A4-4770-9A39-6A5AED155802}">
      <dgm:prSet/>
      <dgm:spPr/>
      <dgm:t>
        <a:bodyPr/>
        <a:lstStyle/>
        <a:p>
          <a:endParaRPr lang="lt-LT"/>
        </a:p>
      </dgm:t>
    </dgm:pt>
    <dgm:pt modelId="{59705C0F-31EC-4259-9A3F-EE7484871CB7}" type="sibTrans" cxnId="{94F062BB-39A4-4770-9A39-6A5AED155802}">
      <dgm:prSet custT="1"/>
      <dgm:spPr/>
      <dgm:t>
        <a:bodyPr/>
        <a:lstStyle/>
        <a:p>
          <a:pPr algn="l"/>
          <a:r>
            <a:rPr lang="lt-LT" sz="800" dirty="0"/>
            <a:t>OSINT, publikacijų katalogavimas, internetinės svetainės administravimas</a:t>
          </a:r>
        </a:p>
      </dgm:t>
    </dgm:pt>
    <dgm:pt modelId="{154A8E0A-2868-4C3A-B575-E761FBD92DD2}">
      <dgm:prSet phldrT="[Text]" custT="1"/>
      <dgm:spPr>
        <a:solidFill>
          <a:schemeClr val="tx1"/>
        </a:solidFill>
      </dgm:spPr>
      <dgm:t>
        <a:bodyPr/>
        <a:lstStyle/>
        <a:p>
          <a:r>
            <a:rPr lang="pl-PL" sz="1000"/>
            <a:t>Finansininkas S4</a:t>
          </a:r>
          <a:endParaRPr lang="lt-LT" sz="1000"/>
        </a:p>
      </dgm:t>
    </dgm:pt>
    <dgm:pt modelId="{90C48386-7EE5-468A-850C-66139F6B114D}" type="parTrans" cxnId="{3366295D-5068-4537-BD98-70F79E8D2F73}">
      <dgm:prSet/>
      <dgm:spPr/>
      <dgm:t>
        <a:bodyPr/>
        <a:lstStyle/>
        <a:p>
          <a:endParaRPr lang="lt-LT"/>
        </a:p>
      </dgm:t>
    </dgm:pt>
    <dgm:pt modelId="{F48CB4DC-091E-48B0-8C70-CECE02128EEA}" type="sibTrans" cxnId="{3366295D-5068-4537-BD98-70F79E8D2F73}">
      <dgm:prSet custT="1"/>
      <dgm:spPr/>
      <dgm:t>
        <a:bodyPr/>
        <a:lstStyle/>
        <a:p>
          <a:pPr algn="l"/>
          <a:r>
            <a:rPr lang="lt-LT" sz="800" dirty="0"/>
            <a:t>Mokesčių rinkimas, pirkimai, išmokos, investicijos</a:t>
          </a:r>
        </a:p>
      </dgm:t>
    </dgm:pt>
    <dgm:pt modelId="{F7E5BC56-0832-4C84-82B4-A27647DF68A2}">
      <dgm:prSet custT="1"/>
      <dgm:spPr>
        <a:solidFill>
          <a:srgbClr val="C00000"/>
        </a:solidFill>
      </dgm:spPr>
      <dgm:t>
        <a:bodyPr/>
        <a:lstStyle/>
        <a:p>
          <a:r>
            <a:rPr lang="lt-LT" sz="1000" dirty="0"/>
            <a:t>VAS</a:t>
          </a:r>
          <a:r>
            <a:rPr lang="lt-LT" sz="800" dirty="0"/>
            <a:t> aktyvusis rezervas</a:t>
          </a:r>
        </a:p>
      </dgm:t>
    </dgm:pt>
    <dgm:pt modelId="{C7D870E2-AD92-4021-9B2D-0BD83E49356E}" type="parTrans" cxnId="{59C32AE2-20B9-4297-BAE9-5DCE261B635D}">
      <dgm:prSet/>
      <dgm:spPr/>
      <dgm:t>
        <a:bodyPr/>
        <a:lstStyle/>
        <a:p>
          <a:endParaRPr lang="lt-LT"/>
        </a:p>
      </dgm:t>
    </dgm:pt>
    <dgm:pt modelId="{E58D0CEA-11D7-4417-A2F1-18C062F3EF2E}" type="sibTrans" cxnId="{59C32AE2-20B9-4297-BAE9-5DCE261B635D}">
      <dgm:prSet custT="1"/>
      <dgm:spPr/>
      <dgm:t>
        <a:bodyPr/>
        <a:lstStyle/>
        <a:p>
          <a:pPr algn="l"/>
          <a:r>
            <a:rPr lang="lt-LT" sz="800" dirty="0"/>
            <a:t>Remia valdybą savanoriškai prisiimdami papildomus įsipareigojimus</a:t>
          </a:r>
        </a:p>
      </dgm:t>
    </dgm:pt>
    <dgm:pt modelId="{EC6756B7-3C27-4492-97F5-6C93712474C4}">
      <dgm:prSet/>
      <dgm:spPr>
        <a:solidFill>
          <a:srgbClr val="C00000"/>
        </a:solidFill>
      </dgm:spPr>
      <dgm:t>
        <a:bodyPr/>
        <a:lstStyle/>
        <a:p>
          <a:r>
            <a:rPr lang="lt-LT" dirty="0"/>
            <a:t>Apdovanojimų teikimo gr.</a:t>
          </a:r>
        </a:p>
      </dgm:t>
    </dgm:pt>
    <dgm:pt modelId="{502E1894-478D-436B-A7C2-05B2E6708190}" type="parTrans" cxnId="{E05E262A-9973-48B7-AFB4-7AC6A3BECE7F}">
      <dgm:prSet/>
      <dgm:spPr/>
      <dgm:t>
        <a:bodyPr/>
        <a:lstStyle/>
        <a:p>
          <a:endParaRPr lang="lt-LT"/>
        </a:p>
      </dgm:t>
    </dgm:pt>
    <dgm:pt modelId="{693894AC-0FB9-4658-967A-FF8D42EB6372}" type="sibTrans" cxnId="{E05E262A-9973-48B7-AFB4-7AC6A3BECE7F}">
      <dgm:prSet/>
      <dgm:spPr/>
      <dgm:t>
        <a:bodyPr/>
        <a:lstStyle/>
        <a:p>
          <a:endParaRPr lang="lt-LT"/>
        </a:p>
      </dgm:t>
    </dgm:pt>
    <dgm:pt modelId="{486B0A00-AF41-4163-90B7-A540C9EF72A1}">
      <dgm:prSet/>
      <dgm:spPr>
        <a:solidFill>
          <a:srgbClr val="C00000"/>
        </a:solidFill>
      </dgm:spPr>
      <dgm:t>
        <a:bodyPr/>
        <a:lstStyle/>
        <a:p>
          <a:r>
            <a:rPr lang="lt-LT" dirty="0"/>
            <a:t>Dokumentų projektų rengimo gr.</a:t>
          </a:r>
        </a:p>
      </dgm:t>
    </dgm:pt>
    <dgm:pt modelId="{E38ABFE6-D991-488F-B00A-702D82476353}" type="parTrans" cxnId="{5F6D92F2-2DE7-45FF-8E96-337A5C794087}">
      <dgm:prSet/>
      <dgm:spPr/>
      <dgm:t>
        <a:bodyPr/>
        <a:lstStyle/>
        <a:p>
          <a:endParaRPr lang="lt-LT"/>
        </a:p>
      </dgm:t>
    </dgm:pt>
    <dgm:pt modelId="{6AF2D700-7797-4308-AEF3-60B9035357C9}" type="sibTrans" cxnId="{5F6D92F2-2DE7-45FF-8E96-337A5C794087}">
      <dgm:prSet/>
      <dgm:spPr/>
      <dgm:t>
        <a:bodyPr/>
        <a:lstStyle/>
        <a:p>
          <a:endParaRPr lang="lt-LT"/>
        </a:p>
      </dgm:t>
    </dgm:pt>
    <dgm:pt modelId="{525FF2F7-A5AB-4D31-B159-5539DEF5D7FF}">
      <dgm:prSet/>
      <dgm:spPr>
        <a:solidFill>
          <a:srgbClr val="C00000"/>
        </a:solidFill>
      </dgm:spPr>
      <dgm:t>
        <a:bodyPr/>
        <a:lstStyle/>
        <a:p>
          <a:r>
            <a:rPr lang="lt-LT"/>
            <a:t>Kiti aktyvūs nariai</a:t>
          </a:r>
        </a:p>
      </dgm:t>
    </dgm:pt>
    <dgm:pt modelId="{837C7E05-6D32-465F-BBE3-ECCFFD9E1D98}" type="parTrans" cxnId="{7AFFCF9B-E516-4B10-976B-5ACF7947ACE0}">
      <dgm:prSet/>
      <dgm:spPr/>
      <dgm:t>
        <a:bodyPr/>
        <a:lstStyle/>
        <a:p>
          <a:endParaRPr lang="lt-LT"/>
        </a:p>
      </dgm:t>
    </dgm:pt>
    <dgm:pt modelId="{4FD85059-1855-497A-BD6C-B929C1DA02FC}" type="sibTrans" cxnId="{7AFFCF9B-E516-4B10-976B-5ACF7947ACE0}">
      <dgm:prSet/>
      <dgm:spPr/>
      <dgm:t>
        <a:bodyPr/>
        <a:lstStyle/>
        <a:p>
          <a:endParaRPr lang="lt-LT"/>
        </a:p>
      </dgm:t>
    </dgm:pt>
    <dgm:pt modelId="{1C5A6274-97BF-491B-89DB-797B280BD553}">
      <dgm:prSet/>
      <dgm:spPr/>
      <dgm:t>
        <a:bodyPr/>
        <a:lstStyle/>
        <a:p>
          <a:r>
            <a:rPr lang="lt-LT"/>
            <a:t>KASP </a:t>
          </a:r>
          <a:r>
            <a:rPr lang="pl-PL"/>
            <a:t>8 r. et. sav.</a:t>
          </a:r>
          <a:endParaRPr lang="lt-LT"/>
        </a:p>
      </dgm:t>
    </dgm:pt>
    <dgm:pt modelId="{81434719-BE3F-4491-AA9E-142BB0CC5BDE}" type="parTrans" cxnId="{BFD8B3BF-B732-4877-868C-5021F129669D}">
      <dgm:prSet/>
      <dgm:spPr/>
      <dgm:t>
        <a:bodyPr/>
        <a:lstStyle/>
        <a:p>
          <a:endParaRPr lang="lt-LT"/>
        </a:p>
      </dgm:t>
    </dgm:pt>
    <dgm:pt modelId="{5F2E2220-B330-40B3-92E7-DE54E3AE93CE}" type="sibTrans" cxnId="{BFD8B3BF-B732-4877-868C-5021F129669D}">
      <dgm:prSet custT="1"/>
      <dgm:spPr/>
      <dgm:t>
        <a:bodyPr/>
        <a:lstStyle/>
        <a:p>
          <a:pPr algn="l"/>
          <a:r>
            <a:rPr lang="lt-LT" sz="800" dirty="0"/>
            <a:t>Audrius Vareikis</a:t>
          </a:r>
        </a:p>
      </dgm:t>
    </dgm:pt>
    <dgm:pt modelId="{DA57C486-9E1D-423A-A1F3-77ED4C9F4568}">
      <dgm:prSet/>
      <dgm:spPr/>
      <dgm:t>
        <a:bodyPr/>
        <a:lstStyle/>
        <a:p>
          <a:r>
            <a:rPr lang="pl-PL"/>
            <a:t>KASP 8 r. k. sav.</a:t>
          </a:r>
          <a:endParaRPr lang="lt-LT"/>
        </a:p>
      </dgm:t>
    </dgm:pt>
    <dgm:pt modelId="{4BFAAFDE-5099-403A-9842-EADFDC01E8D3}" type="parTrans" cxnId="{AF0D1DC0-D402-4E3A-91CA-4B7643AF8D88}">
      <dgm:prSet/>
      <dgm:spPr/>
      <dgm:t>
        <a:bodyPr/>
        <a:lstStyle/>
        <a:p>
          <a:endParaRPr lang="lt-LT"/>
        </a:p>
      </dgm:t>
    </dgm:pt>
    <dgm:pt modelId="{2E394ACC-4A34-4E94-BAFD-9ACF6B0ECE82}" type="sibTrans" cxnId="{AF0D1DC0-D402-4E3A-91CA-4B7643AF8D88}">
      <dgm:prSet custT="1"/>
      <dgm:spPr/>
      <dgm:t>
        <a:bodyPr/>
        <a:lstStyle/>
        <a:p>
          <a:pPr algn="l"/>
          <a:r>
            <a:rPr lang="lt-LT" sz="800" dirty="0"/>
            <a:t>Dalius Butkauskas</a:t>
          </a:r>
        </a:p>
      </dgm:t>
    </dgm:pt>
    <dgm:pt modelId="{6B45F4F2-6D37-48F0-B6AB-BB962336EBD5}">
      <dgm:prSet/>
      <dgm:spPr/>
      <dgm:t>
        <a:bodyPr/>
        <a:lstStyle/>
        <a:p>
          <a:r>
            <a:rPr lang="lt-LT"/>
            <a:t>Šaulių</a:t>
          </a:r>
        </a:p>
      </dgm:t>
    </dgm:pt>
    <dgm:pt modelId="{C2E27F4E-9915-43C5-8040-B169EF787688}" type="parTrans" cxnId="{92E49F32-CDA8-4778-8F7D-ECCC07657CBB}">
      <dgm:prSet/>
      <dgm:spPr/>
      <dgm:t>
        <a:bodyPr/>
        <a:lstStyle/>
        <a:p>
          <a:endParaRPr lang="lt-LT"/>
        </a:p>
      </dgm:t>
    </dgm:pt>
    <dgm:pt modelId="{736350B8-A2C3-473C-8274-E7A1DA2B7334}" type="sibTrans" cxnId="{92E49F32-CDA8-4778-8F7D-ECCC07657CBB}">
      <dgm:prSet custT="1"/>
      <dgm:spPr/>
      <dgm:t>
        <a:bodyPr/>
        <a:lstStyle/>
        <a:p>
          <a:pPr algn="l"/>
          <a:r>
            <a:rPr lang="lt-LT" sz="800" dirty="0"/>
            <a:t>J. Leika, </a:t>
          </a:r>
          <a:r>
            <a:rPr lang="lt-LT" sz="800" dirty="0" smtClean="0"/>
            <a:t>V. Geštautas</a:t>
          </a:r>
          <a:endParaRPr lang="lt-LT" sz="800" dirty="0"/>
        </a:p>
      </dgm:t>
    </dgm:pt>
    <dgm:pt modelId="{99343DFB-5887-4D18-A4C4-0AC278D9DCE8}">
      <dgm:prSet/>
      <dgm:spPr/>
      <dgm:t>
        <a:bodyPr/>
        <a:lstStyle/>
        <a:p>
          <a:r>
            <a:rPr lang="lt-LT"/>
            <a:t>Visuomeninių organizacijų </a:t>
          </a:r>
        </a:p>
      </dgm:t>
    </dgm:pt>
    <dgm:pt modelId="{9A2F28A6-9E74-44D2-807D-8A5C68908651}" type="parTrans" cxnId="{CD97F70C-4C16-4C6D-88FA-9D8FA025768F}">
      <dgm:prSet/>
      <dgm:spPr/>
      <dgm:t>
        <a:bodyPr/>
        <a:lstStyle/>
        <a:p>
          <a:endParaRPr lang="lt-LT"/>
        </a:p>
      </dgm:t>
    </dgm:pt>
    <dgm:pt modelId="{6B6AE029-CF24-462A-8612-72B63239436E}" type="sibTrans" cxnId="{CD97F70C-4C16-4C6D-88FA-9D8FA025768F}">
      <dgm:prSet custT="1"/>
      <dgm:spPr/>
      <dgm:t>
        <a:bodyPr/>
        <a:lstStyle/>
        <a:p>
          <a:pPr algn="l"/>
          <a:r>
            <a:rPr lang="en-US" sz="800" dirty="0" err="1" smtClean="0"/>
            <a:t>Valentinas</a:t>
          </a:r>
          <a:r>
            <a:rPr lang="en-US" sz="800" dirty="0" smtClean="0"/>
            <a:t> </a:t>
          </a:r>
          <a:r>
            <a:rPr lang="lt-LT" sz="800" dirty="0" smtClean="0"/>
            <a:t>Šapalas  </a:t>
          </a:r>
          <a:endParaRPr lang="lt-LT" sz="800" dirty="0"/>
        </a:p>
      </dgm:t>
    </dgm:pt>
    <dgm:pt modelId="{ADBC8057-B361-479A-910E-27ABF4AEE99A}">
      <dgm:prSet custT="1"/>
      <dgm:spPr>
        <a:solidFill>
          <a:srgbClr val="00B050"/>
        </a:solidFill>
      </dgm:spPr>
      <dgm:t>
        <a:bodyPr/>
        <a:lstStyle/>
        <a:p>
          <a:r>
            <a:rPr lang="lt-LT" sz="1000"/>
            <a:t>Garbės teismas</a:t>
          </a:r>
        </a:p>
      </dgm:t>
    </dgm:pt>
    <dgm:pt modelId="{F4226740-127A-4562-8041-FA2086CD5E7E}" type="parTrans" cxnId="{F9798FCE-8449-4567-8E51-A49B73AE2DE9}">
      <dgm:prSet/>
      <dgm:spPr/>
      <dgm:t>
        <a:bodyPr/>
        <a:lstStyle/>
        <a:p>
          <a:endParaRPr lang="lt-LT"/>
        </a:p>
      </dgm:t>
    </dgm:pt>
    <dgm:pt modelId="{D45F449F-1F63-42C7-86A4-4C1813AD0E89}" type="sibTrans" cxnId="{F9798FCE-8449-4567-8E51-A49B73AE2DE9}">
      <dgm:prSet custT="1"/>
      <dgm:spPr/>
      <dgm:t>
        <a:bodyPr/>
        <a:lstStyle/>
        <a:p>
          <a:pPr algn="l"/>
          <a:r>
            <a:rPr lang="lt-LT" sz="800"/>
            <a:t>Vykdo funkcijas pagal įstatus</a:t>
          </a:r>
        </a:p>
      </dgm:t>
    </dgm:pt>
    <dgm:pt modelId="{A49B84A6-ABD2-45E0-9140-8062685E8E10}">
      <dgm:prSet custT="1"/>
      <dgm:spPr>
        <a:solidFill>
          <a:srgbClr val="00B050"/>
        </a:solidFill>
      </dgm:spPr>
      <dgm:t>
        <a:bodyPr/>
        <a:lstStyle/>
        <a:p>
          <a:r>
            <a:rPr lang="lt-LT" sz="1000" dirty="0"/>
            <a:t>Revizijos komisija</a:t>
          </a:r>
        </a:p>
      </dgm:t>
    </dgm:pt>
    <dgm:pt modelId="{AABD2EB6-C35D-43C1-B72E-E199E210FA51}" type="parTrans" cxnId="{2FEC0E38-736D-488F-87E8-DE5A66E230D7}">
      <dgm:prSet/>
      <dgm:spPr/>
      <dgm:t>
        <a:bodyPr/>
        <a:lstStyle/>
        <a:p>
          <a:endParaRPr lang="lt-LT"/>
        </a:p>
      </dgm:t>
    </dgm:pt>
    <dgm:pt modelId="{FC5881BF-02F0-4CF1-A7A8-87FEBE459FED}" type="sibTrans" cxnId="{2FEC0E38-736D-488F-87E8-DE5A66E230D7}">
      <dgm:prSet custT="1"/>
      <dgm:spPr/>
      <dgm:t>
        <a:bodyPr/>
        <a:lstStyle/>
        <a:p>
          <a:pPr algn="l"/>
          <a:r>
            <a:rPr lang="lt-LT" sz="800" dirty="0"/>
            <a:t>Vykdo funkcijas pagal nuostatus</a:t>
          </a:r>
        </a:p>
      </dgm:t>
    </dgm:pt>
    <dgm:pt modelId="{E46EC03B-BB02-48FF-834C-2297AB7FCFA0}">
      <dgm:prSet/>
      <dgm:spPr/>
      <dgm:t>
        <a:bodyPr/>
        <a:lstStyle/>
        <a:p>
          <a:r>
            <a:rPr lang="lt-LT"/>
            <a:t>Geležinio Vilko</a:t>
          </a:r>
        </a:p>
      </dgm:t>
    </dgm:pt>
    <dgm:pt modelId="{7FB48E33-E7D9-4223-A435-2F40EFF44C30}" type="parTrans" cxnId="{7E718D10-E1D6-46AD-B04E-E7FD626770B1}">
      <dgm:prSet/>
      <dgm:spPr/>
      <dgm:t>
        <a:bodyPr/>
        <a:lstStyle/>
        <a:p>
          <a:endParaRPr lang="lt-LT"/>
        </a:p>
      </dgm:t>
    </dgm:pt>
    <dgm:pt modelId="{79DF6CE3-05C9-4D56-9511-3CA1451945BC}" type="sibTrans" cxnId="{7E718D10-E1D6-46AD-B04E-E7FD626770B1}">
      <dgm:prSet custT="1"/>
      <dgm:spPr/>
      <dgm:t>
        <a:bodyPr/>
        <a:lstStyle/>
        <a:p>
          <a:pPr algn="l"/>
          <a:r>
            <a:rPr lang="lt-LT" sz="800" dirty="0"/>
            <a:t>Gintaras Jurčiukonis</a:t>
          </a:r>
        </a:p>
      </dgm:t>
    </dgm:pt>
    <dgm:pt modelId="{32166782-AF8D-451B-A35F-2D09CC7A74D8}">
      <dgm:prSet custT="1"/>
      <dgm:spPr/>
      <dgm:t>
        <a:bodyPr/>
        <a:lstStyle/>
        <a:p>
          <a:r>
            <a:rPr lang="pl-PL" sz="1000" dirty="0"/>
            <a:t>B</a:t>
          </a:r>
          <a:r>
            <a:rPr lang="lt-LT" sz="1000" dirty="0"/>
            <a:t>ūrių vadai</a:t>
          </a:r>
        </a:p>
      </dgm:t>
    </dgm:pt>
    <dgm:pt modelId="{4CBFA839-8359-43AA-8627-820F520C5243}" type="sibTrans" cxnId="{7DB1BD02-2408-46C5-92C7-45CA5664A276}">
      <dgm:prSet custT="1"/>
      <dgm:spPr/>
      <dgm:t>
        <a:bodyPr/>
        <a:lstStyle/>
        <a:p>
          <a:pPr algn="l"/>
          <a:r>
            <a:rPr lang="lt-LT" sz="800" dirty="0"/>
            <a:t>Atsako už informacijos sklaidą ir valdybos pavedimų įgyvendinimą narių tarpe</a:t>
          </a:r>
        </a:p>
      </dgm:t>
    </dgm:pt>
    <dgm:pt modelId="{2BD406BF-FF2D-4B1C-B2DA-9FD1F96EF3CE}" type="parTrans" cxnId="{7DB1BD02-2408-46C5-92C7-45CA5664A276}">
      <dgm:prSet/>
      <dgm:spPr/>
      <dgm:t>
        <a:bodyPr/>
        <a:lstStyle/>
        <a:p>
          <a:endParaRPr lang="lt-LT"/>
        </a:p>
      </dgm:t>
    </dgm:pt>
    <dgm:pt modelId="{2D80DDC0-AC55-45B6-A048-D885DE12EEAA}">
      <dgm:prSet/>
      <dgm:spPr/>
      <dgm:t>
        <a:bodyPr/>
        <a:lstStyle/>
        <a:p>
          <a:r>
            <a:rPr lang="lt-LT"/>
            <a:t>KAM</a:t>
          </a:r>
        </a:p>
      </dgm:t>
    </dgm:pt>
    <dgm:pt modelId="{1399389C-DD3C-47C6-806C-16A861D72AEA}" type="parTrans" cxnId="{9FAF846F-3022-4ACA-A3BE-2380863C9FC0}">
      <dgm:prSet/>
      <dgm:spPr/>
      <dgm:t>
        <a:bodyPr/>
        <a:lstStyle/>
        <a:p>
          <a:endParaRPr lang="lt-LT"/>
        </a:p>
      </dgm:t>
    </dgm:pt>
    <dgm:pt modelId="{D8D1849F-E11A-44D5-9B5D-5854AB84EF35}" type="sibTrans" cxnId="{9FAF846F-3022-4ACA-A3BE-2380863C9FC0}">
      <dgm:prSet custT="1"/>
      <dgm:spPr/>
      <dgm:t>
        <a:bodyPr/>
        <a:lstStyle/>
        <a:p>
          <a:pPr algn="l"/>
          <a:r>
            <a:rPr lang="lt-LT" sz="800" dirty="0"/>
            <a:t>Vidas Zabiela</a:t>
          </a:r>
        </a:p>
      </dgm:t>
    </dgm:pt>
    <dgm:pt modelId="{1C87C80C-6A5C-4994-AFE4-9D8CAF4808A2}">
      <dgm:prSet/>
      <dgm:spPr/>
      <dgm:t>
        <a:bodyPr/>
        <a:lstStyle/>
        <a:p>
          <a:r>
            <a:rPr lang="lt-LT"/>
            <a:t>Pasieniečių</a:t>
          </a:r>
        </a:p>
      </dgm:t>
    </dgm:pt>
    <dgm:pt modelId="{7A6732CF-2490-4839-B609-92DAC2F5BBDC}" type="parTrans" cxnId="{35F2A4B5-D9C2-4E7C-A575-869584ED7F01}">
      <dgm:prSet/>
      <dgm:spPr/>
      <dgm:t>
        <a:bodyPr/>
        <a:lstStyle/>
        <a:p>
          <a:endParaRPr lang="lt-LT"/>
        </a:p>
      </dgm:t>
    </dgm:pt>
    <dgm:pt modelId="{C9459273-1254-48BC-AC3A-2A35CA2872E9}" type="sibTrans" cxnId="{35F2A4B5-D9C2-4E7C-A575-869584ED7F01}">
      <dgm:prSet custT="1"/>
      <dgm:spPr/>
      <dgm:t>
        <a:bodyPr/>
        <a:lstStyle/>
        <a:p>
          <a:pPr algn="l"/>
          <a:r>
            <a:rPr lang="lt-LT" sz="800"/>
            <a:t>Jonas Juodka</a:t>
          </a:r>
        </a:p>
      </dgm:t>
    </dgm:pt>
    <dgm:pt modelId="{D57F269E-CAC4-4BC9-926A-05816DA12CDF}">
      <dgm:prSet/>
      <dgm:spPr/>
      <dgm:t>
        <a:bodyPr/>
        <a:lstStyle/>
        <a:p>
          <a:r>
            <a:rPr lang="lt-LT"/>
            <a:t>KASP štabo</a:t>
          </a:r>
        </a:p>
      </dgm:t>
    </dgm:pt>
    <dgm:pt modelId="{8A1751C0-3732-46F6-9EB1-CCEFBFB84648}" type="parTrans" cxnId="{F6663430-5916-4C39-A894-0664D84F5609}">
      <dgm:prSet/>
      <dgm:spPr/>
      <dgm:t>
        <a:bodyPr/>
        <a:lstStyle/>
        <a:p>
          <a:endParaRPr lang="lt-LT"/>
        </a:p>
      </dgm:t>
    </dgm:pt>
    <dgm:pt modelId="{F2E903B0-CCC3-429E-B14D-4C574F14B77E}" type="sibTrans" cxnId="{F6663430-5916-4C39-A894-0664D84F5609}">
      <dgm:prSet custT="1"/>
      <dgm:spPr/>
      <dgm:t>
        <a:bodyPr/>
        <a:lstStyle/>
        <a:p>
          <a:pPr algn="l"/>
          <a:r>
            <a:rPr lang="lt-LT" sz="800"/>
            <a:t>K. Domeikis,        V. Švedas</a:t>
          </a:r>
        </a:p>
      </dgm:t>
    </dgm:pt>
    <dgm:pt modelId="{2B27FBD9-D1E9-4916-834C-8B74FD57F399}">
      <dgm:prSet/>
      <dgm:spPr/>
      <dgm:t>
        <a:bodyPr/>
        <a:lstStyle/>
        <a:p>
          <a:r>
            <a:rPr lang="lt-LT" dirty="0" smtClean="0"/>
            <a:t>Karininkų kursų klubo</a:t>
          </a:r>
          <a:endParaRPr lang="lt-LT" dirty="0"/>
        </a:p>
      </dgm:t>
    </dgm:pt>
    <dgm:pt modelId="{4B88BBF6-9B4D-4525-85AF-CA5859E18C5E}" type="parTrans" cxnId="{49E66F7D-3CC1-4539-9187-CD1477F50303}">
      <dgm:prSet/>
      <dgm:spPr/>
      <dgm:t>
        <a:bodyPr/>
        <a:lstStyle/>
        <a:p>
          <a:endParaRPr lang="lt-LT"/>
        </a:p>
      </dgm:t>
    </dgm:pt>
    <dgm:pt modelId="{520933A7-9EF3-48D1-832D-1588F10ED684}" type="sibTrans" cxnId="{49E66F7D-3CC1-4539-9187-CD1477F50303}">
      <dgm:prSet/>
      <dgm:spPr/>
      <dgm:t>
        <a:bodyPr/>
        <a:lstStyle/>
        <a:p>
          <a:r>
            <a:rPr lang="lt-LT" dirty="0" smtClean="0"/>
            <a:t>Valdas Kibartas</a:t>
          </a:r>
          <a:endParaRPr lang="lt-LT" dirty="0"/>
        </a:p>
      </dgm:t>
    </dgm:pt>
    <dgm:pt modelId="{F20F3BD0-6184-4F99-AE53-B467D62CEC4F}" type="pres">
      <dgm:prSet presAssocID="{91CFC994-29F7-4A83-A9D0-86F710DAB77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lt-LT"/>
        </a:p>
      </dgm:t>
    </dgm:pt>
    <dgm:pt modelId="{0F7DDCB3-89E8-4BED-86D0-C7EF5E7367EF}" type="pres">
      <dgm:prSet presAssocID="{173518F6-A8D1-4447-A443-E86146C87AB6}" presName="hierRoot1" presStyleCnt="0">
        <dgm:presLayoutVars>
          <dgm:hierBranch val="init"/>
        </dgm:presLayoutVars>
      </dgm:prSet>
      <dgm:spPr/>
    </dgm:pt>
    <dgm:pt modelId="{41EB83FA-3BE3-47A2-B94E-BC84A9583F9A}" type="pres">
      <dgm:prSet presAssocID="{173518F6-A8D1-4447-A443-E86146C87AB6}" presName="rootComposite1" presStyleCnt="0"/>
      <dgm:spPr/>
    </dgm:pt>
    <dgm:pt modelId="{F0012796-1A41-4EA5-9182-86E4B564CE34}" type="pres">
      <dgm:prSet presAssocID="{173518F6-A8D1-4447-A443-E86146C87AB6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lt-LT"/>
        </a:p>
      </dgm:t>
    </dgm:pt>
    <dgm:pt modelId="{CC684C44-9E97-4DD6-9C41-6FE9A5164C67}" type="pres">
      <dgm:prSet presAssocID="{173518F6-A8D1-4447-A443-E86146C87AB6}" presName="titleText1" presStyleLbl="fgAcc0" presStyleIdx="0" presStyleCnt="1" custScaleX="167992" custScaleY="216304" custLinFactNeighborX="26229" custLinFactNeighborY="47766">
        <dgm:presLayoutVars>
          <dgm:chMax val="0"/>
          <dgm:chPref val="0"/>
        </dgm:presLayoutVars>
      </dgm:prSet>
      <dgm:spPr/>
      <dgm:t>
        <a:bodyPr/>
        <a:lstStyle/>
        <a:p>
          <a:endParaRPr lang="lt-LT"/>
        </a:p>
      </dgm:t>
    </dgm:pt>
    <dgm:pt modelId="{B161137A-8A48-4230-994F-8CD1F25CC048}" type="pres">
      <dgm:prSet presAssocID="{173518F6-A8D1-4447-A443-E86146C87AB6}" presName="rootConnector1" presStyleLbl="node1" presStyleIdx="0" presStyleCnt="19"/>
      <dgm:spPr/>
      <dgm:t>
        <a:bodyPr/>
        <a:lstStyle/>
        <a:p>
          <a:endParaRPr lang="lt-LT"/>
        </a:p>
      </dgm:t>
    </dgm:pt>
    <dgm:pt modelId="{76E932CA-3C55-448A-98AC-54EDBBC4658E}" type="pres">
      <dgm:prSet presAssocID="{173518F6-A8D1-4447-A443-E86146C87AB6}" presName="hierChild2" presStyleCnt="0"/>
      <dgm:spPr/>
    </dgm:pt>
    <dgm:pt modelId="{B50B9983-651A-4D2A-8206-728D6AF3E666}" type="pres">
      <dgm:prSet presAssocID="{2D9B23D2-8A58-418C-9C0B-58897D1F80CA}" presName="Name37" presStyleLbl="parChTrans1D2" presStyleIdx="0" presStyleCnt="8"/>
      <dgm:spPr/>
      <dgm:t>
        <a:bodyPr/>
        <a:lstStyle/>
        <a:p>
          <a:endParaRPr lang="lt-LT"/>
        </a:p>
      </dgm:t>
    </dgm:pt>
    <dgm:pt modelId="{6D830AC1-0F42-4B52-A8EA-B2E7502DAAB7}" type="pres">
      <dgm:prSet presAssocID="{AEB2916B-FE84-4BD7-9F3F-19AF02FC9B13}" presName="hierRoot2" presStyleCnt="0">
        <dgm:presLayoutVars>
          <dgm:hierBranch val="init"/>
        </dgm:presLayoutVars>
      </dgm:prSet>
      <dgm:spPr/>
    </dgm:pt>
    <dgm:pt modelId="{9F583D98-90E3-4AC1-96B9-CA726DA7D41E}" type="pres">
      <dgm:prSet presAssocID="{AEB2916B-FE84-4BD7-9F3F-19AF02FC9B13}" presName="rootComposite" presStyleCnt="0"/>
      <dgm:spPr/>
    </dgm:pt>
    <dgm:pt modelId="{1F74449A-F8DF-40BC-924C-8C422002E516}" type="pres">
      <dgm:prSet presAssocID="{AEB2916B-FE84-4BD7-9F3F-19AF02FC9B13}" presName="rootText" presStyleLbl="node1" presStyleIdx="0" presStyleCnt="19">
        <dgm:presLayoutVars>
          <dgm:chMax/>
          <dgm:chPref val="3"/>
        </dgm:presLayoutVars>
      </dgm:prSet>
      <dgm:spPr/>
      <dgm:t>
        <a:bodyPr/>
        <a:lstStyle/>
        <a:p>
          <a:endParaRPr lang="lt-LT"/>
        </a:p>
      </dgm:t>
    </dgm:pt>
    <dgm:pt modelId="{1C0CCB1E-6530-4F70-97E4-609FC6B6D8F5}" type="pres">
      <dgm:prSet presAssocID="{AEB2916B-FE84-4BD7-9F3F-19AF02FC9B13}" presName="titleText2" presStyleLbl="fgAcc1" presStyleIdx="0" presStyleCnt="19" custScaleX="110970" custScaleY="523321" custLinFactY="100000" custLinFactNeighborY="117781">
        <dgm:presLayoutVars>
          <dgm:chMax val="0"/>
          <dgm:chPref val="0"/>
        </dgm:presLayoutVars>
      </dgm:prSet>
      <dgm:spPr/>
      <dgm:t>
        <a:bodyPr/>
        <a:lstStyle/>
        <a:p>
          <a:endParaRPr lang="lt-LT"/>
        </a:p>
      </dgm:t>
    </dgm:pt>
    <dgm:pt modelId="{F08A7BDB-83D6-4713-88C7-B485B2D077F4}" type="pres">
      <dgm:prSet presAssocID="{AEB2916B-FE84-4BD7-9F3F-19AF02FC9B13}" presName="rootConnector" presStyleLbl="node2" presStyleIdx="0" presStyleCnt="0"/>
      <dgm:spPr/>
      <dgm:t>
        <a:bodyPr/>
        <a:lstStyle/>
        <a:p>
          <a:endParaRPr lang="lt-LT"/>
        </a:p>
      </dgm:t>
    </dgm:pt>
    <dgm:pt modelId="{30E9D8AE-73FE-41FE-87FC-DBFC1320ABD5}" type="pres">
      <dgm:prSet presAssocID="{AEB2916B-FE84-4BD7-9F3F-19AF02FC9B13}" presName="hierChild4" presStyleCnt="0"/>
      <dgm:spPr/>
    </dgm:pt>
    <dgm:pt modelId="{71B43E79-D5BA-45A6-B48C-EBA9045C17FE}" type="pres">
      <dgm:prSet presAssocID="{AEB2916B-FE84-4BD7-9F3F-19AF02FC9B13}" presName="hierChild5" presStyleCnt="0"/>
      <dgm:spPr/>
    </dgm:pt>
    <dgm:pt modelId="{65E6A6C2-683B-42D5-9124-01B3204D0ABF}" type="pres">
      <dgm:prSet presAssocID="{D7F508DB-3426-4F4C-BE32-508D5560753E}" presName="Name37" presStyleLbl="parChTrans1D2" presStyleIdx="1" presStyleCnt="8"/>
      <dgm:spPr/>
      <dgm:t>
        <a:bodyPr/>
        <a:lstStyle/>
        <a:p>
          <a:endParaRPr lang="lt-LT"/>
        </a:p>
      </dgm:t>
    </dgm:pt>
    <dgm:pt modelId="{05310692-9170-4F9A-85BF-E2B0F3478CDB}" type="pres">
      <dgm:prSet presAssocID="{E5D5D0B5-C52A-43B4-9C4D-EDDD04977A84}" presName="hierRoot2" presStyleCnt="0">
        <dgm:presLayoutVars>
          <dgm:hierBranch val="init"/>
        </dgm:presLayoutVars>
      </dgm:prSet>
      <dgm:spPr/>
    </dgm:pt>
    <dgm:pt modelId="{AD424077-4B29-4509-9CD3-B9544A5666FB}" type="pres">
      <dgm:prSet presAssocID="{E5D5D0B5-C52A-43B4-9C4D-EDDD04977A84}" presName="rootComposite" presStyleCnt="0"/>
      <dgm:spPr/>
    </dgm:pt>
    <dgm:pt modelId="{F99C3A24-99C3-4CEB-9597-C72796E0C5E3}" type="pres">
      <dgm:prSet presAssocID="{E5D5D0B5-C52A-43B4-9C4D-EDDD04977A84}" presName="rootText" presStyleLbl="node1" presStyleIdx="1" presStyleCnt="19">
        <dgm:presLayoutVars>
          <dgm:chMax/>
          <dgm:chPref val="3"/>
        </dgm:presLayoutVars>
      </dgm:prSet>
      <dgm:spPr/>
      <dgm:t>
        <a:bodyPr/>
        <a:lstStyle/>
        <a:p>
          <a:endParaRPr lang="lt-LT"/>
        </a:p>
      </dgm:t>
    </dgm:pt>
    <dgm:pt modelId="{F0235649-673D-460F-B219-20D4724E6DE8}" type="pres">
      <dgm:prSet presAssocID="{E5D5D0B5-C52A-43B4-9C4D-EDDD04977A84}" presName="titleText2" presStyleLbl="fgAcc1" presStyleIdx="1" presStyleCnt="19" custScaleX="116428" custScaleY="531350" custLinFactY="100000" custLinFactNeighborY="119714">
        <dgm:presLayoutVars>
          <dgm:chMax val="0"/>
          <dgm:chPref val="0"/>
        </dgm:presLayoutVars>
      </dgm:prSet>
      <dgm:spPr/>
      <dgm:t>
        <a:bodyPr/>
        <a:lstStyle/>
        <a:p>
          <a:endParaRPr lang="lt-LT"/>
        </a:p>
      </dgm:t>
    </dgm:pt>
    <dgm:pt modelId="{A7995F2F-0330-473F-A79A-4323379B1FC4}" type="pres">
      <dgm:prSet presAssocID="{E5D5D0B5-C52A-43B4-9C4D-EDDD04977A84}" presName="rootConnector" presStyleLbl="node2" presStyleIdx="0" presStyleCnt="0"/>
      <dgm:spPr/>
      <dgm:t>
        <a:bodyPr/>
        <a:lstStyle/>
        <a:p>
          <a:endParaRPr lang="lt-LT"/>
        </a:p>
      </dgm:t>
    </dgm:pt>
    <dgm:pt modelId="{75E4FCAD-13F4-4FBC-9F88-C0125B3D766C}" type="pres">
      <dgm:prSet presAssocID="{E5D5D0B5-C52A-43B4-9C4D-EDDD04977A84}" presName="hierChild4" presStyleCnt="0"/>
      <dgm:spPr/>
    </dgm:pt>
    <dgm:pt modelId="{960D4D82-A537-4A94-BF7B-7BAEE4DE1A93}" type="pres">
      <dgm:prSet presAssocID="{E5D5D0B5-C52A-43B4-9C4D-EDDD04977A84}" presName="hierChild5" presStyleCnt="0"/>
      <dgm:spPr/>
    </dgm:pt>
    <dgm:pt modelId="{B749C39C-4CDD-41BF-B800-A9E1936B5378}" type="pres">
      <dgm:prSet presAssocID="{90C48386-7EE5-468A-850C-66139F6B114D}" presName="Name37" presStyleLbl="parChTrans1D2" presStyleIdx="2" presStyleCnt="8"/>
      <dgm:spPr/>
      <dgm:t>
        <a:bodyPr/>
        <a:lstStyle/>
        <a:p>
          <a:endParaRPr lang="lt-LT"/>
        </a:p>
      </dgm:t>
    </dgm:pt>
    <dgm:pt modelId="{F552364F-867A-4F9B-A669-8ADB75F69B00}" type="pres">
      <dgm:prSet presAssocID="{154A8E0A-2868-4C3A-B575-E761FBD92DD2}" presName="hierRoot2" presStyleCnt="0">
        <dgm:presLayoutVars>
          <dgm:hierBranch val="init"/>
        </dgm:presLayoutVars>
      </dgm:prSet>
      <dgm:spPr/>
    </dgm:pt>
    <dgm:pt modelId="{E8E041F7-0AE4-49AC-B423-0D577C5122F4}" type="pres">
      <dgm:prSet presAssocID="{154A8E0A-2868-4C3A-B575-E761FBD92DD2}" presName="rootComposite" presStyleCnt="0"/>
      <dgm:spPr/>
    </dgm:pt>
    <dgm:pt modelId="{02FF6245-824B-4C83-A915-E9A58E51B708}" type="pres">
      <dgm:prSet presAssocID="{154A8E0A-2868-4C3A-B575-E761FBD92DD2}" presName="rootText" presStyleLbl="node1" presStyleIdx="2" presStyleCnt="19">
        <dgm:presLayoutVars>
          <dgm:chMax/>
          <dgm:chPref val="3"/>
        </dgm:presLayoutVars>
      </dgm:prSet>
      <dgm:spPr/>
      <dgm:t>
        <a:bodyPr/>
        <a:lstStyle/>
        <a:p>
          <a:endParaRPr lang="lt-LT"/>
        </a:p>
      </dgm:t>
    </dgm:pt>
    <dgm:pt modelId="{7C3A65C5-527A-4F0F-91B5-E78F9F912B49}" type="pres">
      <dgm:prSet presAssocID="{154A8E0A-2868-4C3A-B575-E761FBD92DD2}" presName="titleText2" presStyleLbl="fgAcc1" presStyleIdx="2" presStyleCnt="19" custScaleY="541161" custLinFactY="100000" custLinFactNeighborY="144417">
        <dgm:presLayoutVars>
          <dgm:chMax val="0"/>
          <dgm:chPref val="0"/>
        </dgm:presLayoutVars>
      </dgm:prSet>
      <dgm:spPr/>
      <dgm:t>
        <a:bodyPr/>
        <a:lstStyle/>
        <a:p>
          <a:endParaRPr lang="lt-LT"/>
        </a:p>
      </dgm:t>
    </dgm:pt>
    <dgm:pt modelId="{DDB4076B-4C3B-4C3C-B21C-D602BCD31650}" type="pres">
      <dgm:prSet presAssocID="{154A8E0A-2868-4C3A-B575-E761FBD92DD2}" presName="rootConnector" presStyleLbl="node2" presStyleIdx="0" presStyleCnt="0"/>
      <dgm:spPr/>
      <dgm:t>
        <a:bodyPr/>
        <a:lstStyle/>
        <a:p>
          <a:endParaRPr lang="lt-LT"/>
        </a:p>
      </dgm:t>
    </dgm:pt>
    <dgm:pt modelId="{A1BA5E11-2050-4360-870D-7A77AF2B484A}" type="pres">
      <dgm:prSet presAssocID="{154A8E0A-2868-4C3A-B575-E761FBD92DD2}" presName="hierChild4" presStyleCnt="0"/>
      <dgm:spPr/>
    </dgm:pt>
    <dgm:pt modelId="{2BAE2900-7E05-408D-85A2-22CBCD80911C}" type="pres">
      <dgm:prSet presAssocID="{154A8E0A-2868-4C3A-B575-E761FBD92DD2}" presName="hierChild5" presStyleCnt="0"/>
      <dgm:spPr/>
    </dgm:pt>
    <dgm:pt modelId="{CCA8C38D-DF52-4A90-B243-795C032454E6}" type="pres">
      <dgm:prSet presAssocID="{AABD2EB6-C35D-43C1-B72E-E199E210FA51}" presName="Name37" presStyleLbl="parChTrans1D2" presStyleIdx="3" presStyleCnt="8"/>
      <dgm:spPr/>
      <dgm:t>
        <a:bodyPr/>
        <a:lstStyle/>
        <a:p>
          <a:endParaRPr lang="lt-LT"/>
        </a:p>
      </dgm:t>
    </dgm:pt>
    <dgm:pt modelId="{213FA432-648D-4E67-9AC5-BC4609234F4E}" type="pres">
      <dgm:prSet presAssocID="{A49B84A6-ABD2-45E0-9140-8062685E8E10}" presName="hierRoot2" presStyleCnt="0">
        <dgm:presLayoutVars>
          <dgm:hierBranch val="init"/>
        </dgm:presLayoutVars>
      </dgm:prSet>
      <dgm:spPr/>
    </dgm:pt>
    <dgm:pt modelId="{812AC7B0-D8C6-443B-A214-8DA3EAE4D0AA}" type="pres">
      <dgm:prSet presAssocID="{A49B84A6-ABD2-45E0-9140-8062685E8E10}" presName="rootComposite" presStyleCnt="0"/>
      <dgm:spPr/>
    </dgm:pt>
    <dgm:pt modelId="{59851E37-7BDE-4AE3-A6A7-9AD8658CE398}" type="pres">
      <dgm:prSet presAssocID="{A49B84A6-ABD2-45E0-9140-8062685E8E10}" presName="rootText" presStyleLbl="node1" presStyleIdx="3" presStyleCnt="19">
        <dgm:presLayoutVars>
          <dgm:chMax/>
          <dgm:chPref val="3"/>
        </dgm:presLayoutVars>
      </dgm:prSet>
      <dgm:spPr/>
      <dgm:t>
        <a:bodyPr/>
        <a:lstStyle/>
        <a:p>
          <a:endParaRPr lang="lt-LT"/>
        </a:p>
      </dgm:t>
    </dgm:pt>
    <dgm:pt modelId="{061F3E45-F750-4799-B257-F940C6EBC0EC}" type="pres">
      <dgm:prSet presAssocID="{A49B84A6-ABD2-45E0-9140-8062685E8E10}" presName="titleText2" presStyleLbl="fgAcc1" presStyleIdx="3" presStyleCnt="19" custScaleX="130875" custScaleY="197581" custLinFactNeighborY="33450">
        <dgm:presLayoutVars>
          <dgm:chMax val="0"/>
          <dgm:chPref val="0"/>
        </dgm:presLayoutVars>
      </dgm:prSet>
      <dgm:spPr/>
      <dgm:t>
        <a:bodyPr/>
        <a:lstStyle/>
        <a:p>
          <a:endParaRPr lang="lt-LT"/>
        </a:p>
      </dgm:t>
    </dgm:pt>
    <dgm:pt modelId="{403BCDBE-3DA9-40FB-B37C-15C71B37DBDF}" type="pres">
      <dgm:prSet presAssocID="{A49B84A6-ABD2-45E0-9140-8062685E8E10}" presName="rootConnector" presStyleLbl="node2" presStyleIdx="0" presStyleCnt="0"/>
      <dgm:spPr/>
      <dgm:t>
        <a:bodyPr/>
        <a:lstStyle/>
        <a:p>
          <a:endParaRPr lang="lt-LT"/>
        </a:p>
      </dgm:t>
    </dgm:pt>
    <dgm:pt modelId="{E9FB9870-FA9A-4A7A-93EA-F1C573302C3E}" type="pres">
      <dgm:prSet presAssocID="{A49B84A6-ABD2-45E0-9140-8062685E8E10}" presName="hierChild4" presStyleCnt="0"/>
      <dgm:spPr/>
    </dgm:pt>
    <dgm:pt modelId="{4761AC98-032B-49F6-A822-82D304CD663E}" type="pres">
      <dgm:prSet presAssocID="{A49B84A6-ABD2-45E0-9140-8062685E8E10}" presName="hierChild5" presStyleCnt="0"/>
      <dgm:spPr/>
    </dgm:pt>
    <dgm:pt modelId="{91DE7225-4606-440C-AFF5-527D6BA546F9}" type="pres">
      <dgm:prSet presAssocID="{F4226740-127A-4562-8041-FA2086CD5E7E}" presName="Name37" presStyleLbl="parChTrans1D2" presStyleIdx="4" presStyleCnt="8"/>
      <dgm:spPr/>
      <dgm:t>
        <a:bodyPr/>
        <a:lstStyle/>
        <a:p>
          <a:endParaRPr lang="lt-LT"/>
        </a:p>
      </dgm:t>
    </dgm:pt>
    <dgm:pt modelId="{7FC53DD8-20A6-4FA8-B09A-BF7F55CC03F9}" type="pres">
      <dgm:prSet presAssocID="{ADBC8057-B361-479A-910E-27ABF4AEE99A}" presName="hierRoot2" presStyleCnt="0">
        <dgm:presLayoutVars>
          <dgm:hierBranch val="init"/>
        </dgm:presLayoutVars>
      </dgm:prSet>
      <dgm:spPr/>
    </dgm:pt>
    <dgm:pt modelId="{51C18C0C-083C-435D-9F91-B885291A5583}" type="pres">
      <dgm:prSet presAssocID="{ADBC8057-B361-479A-910E-27ABF4AEE99A}" presName="rootComposite" presStyleCnt="0"/>
      <dgm:spPr/>
    </dgm:pt>
    <dgm:pt modelId="{259FA6A9-FC68-46EE-BD22-677F4D6E889F}" type="pres">
      <dgm:prSet presAssocID="{ADBC8057-B361-479A-910E-27ABF4AEE99A}" presName="rootText" presStyleLbl="node1" presStyleIdx="4" presStyleCnt="19">
        <dgm:presLayoutVars>
          <dgm:chMax/>
          <dgm:chPref val="3"/>
        </dgm:presLayoutVars>
      </dgm:prSet>
      <dgm:spPr/>
      <dgm:t>
        <a:bodyPr/>
        <a:lstStyle/>
        <a:p>
          <a:endParaRPr lang="lt-LT"/>
        </a:p>
      </dgm:t>
    </dgm:pt>
    <dgm:pt modelId="{423043ED-6BAF-45B7-A12E-F7AF7CB82E48}" type="pres">
      <dgm:prSet presAssocID="{ADBC8057-B361-479A-910E-27ABF4AEE99A}" presName="titleText2" presStyleLbl="fgAcc1" presStyleIdx="4" presStyleCnt="19" custScaleX="132568" custScaleY="190667" custLinFactNeighborY="47481">
        <dgm:presLayoutVars>
          <dgm:chMax val="0"/>
          <dgm:chPref val="0"/>
        </dgm:presLayoutVars>
      </dgm:prSet>
      <dgm:spPr/>
      <dgm:t>
        <a:bodyPr/>
        <a:lstStyle/>
        <a:p>
          <a:endParaRPr lang="lt-LT"/>
        </a:p>
      </dgm:t>
    </dgm:pt>
    <dgm:pt modelId="{47C38D6A-1F75-411E-A9B5-740CC7B0026F}" type="pres">
      <dgm:prSet presAssocID="{ADBC8057-B361-479A-910E-27ABF4AEE99A}" presName="rootConnector" presStyleLbl="node2" presStyleIdx="0" presStyleCnt="0"/>
      <dgm:spPr/>
      <dgm:t>
        <a:bodyPr/>
        <a:lstStyle/>
        <a:p>
          <a:endParaRPr lang="lt-LT"/>
        </a:p>
      </dgm:t>
    </dgm:pt>
    <dgm:pt modelId="{AFE563C8-A603-4340-873E-93A322DBA0F0}" type="pres">
      <dgm:prSet presAssocID="{ADBC8057-B361-479A-910E-27ABF4AEE99A}" presName="hierChild4" presStyleCnt="0"/>
      <dgm:spPr/>
    </dgm:pt>
    <dgm:pt modelId="{FDE96210-EAE2-48D4-A91F-8BDC7A637319}" type="pres">
      <dgm:prSet presAssocID="{ADBC8057-B361-479A-910E-27ABF4AEE99A}" presName="hierChild5" presStyleCnt="0"/>
      <dgm:spPr/>
    </dgm:pt>
    <dgm:pt modelId="{4355FE51-CCB1-4077-9CDD-781D8477BAA2}" type="pres">
      <dgm:prSet presAssocID="{2BD406BF-FF2D-4B1C-B2DA-9FD1F96EF3CE}" presName="Name37" presStyleLbl="parChTrans1D2" presStyleIdx="5" presStyleCnt="8"/>
      <dgm:spPr/>
      <dgm:t>
        <a:bodyPr/>
        <a:lstStyle/>
        <a:p>
          <a:endParaRPr lang="lt-LT"/>
        </a:p>
      </dgm:t>
    </dgm:pt>
    <dgm:pt modelId="{DB5D4B2D-24E6-472B-9777-78DAC81C70C4}" type="pres">
      <dgm:prSet presAssocID="{32166782-AF8D-451B-A35F-2D09CC7A74D8}" presName="hierRoot2" presStyleCnt="0">
        <dgm:presLayoutVars>
          <dgm:hierBranch val="init"/>
        </dgm:presLayoutVars>
      </dgm:prSet>
      <dgm:spPr/>
    </dgm:pt>
    <dgm:pt modelId="{301B3A11-2F27-4FE8-8CC4-83FB2513AF2E}" type="pres">
      <dgm:prSet presAssocID="{32166782-AF8D-451B-A35F-2D09CC7A74D8}" presName="rootComposite" presStyleCnt="0"/>
      <dgm:spPr/>
    </dgm:pt>
    <dgm:pt modelId="{CEFA14CC-C425-4176-AFD9-628394445EF0}" type="pres">
      <dgm:prSet presAssocID="{32166782-AF8D-451B-A35F-2D09CC7A74D8}" presName="rootText" presStyleLbl="node1" presStyleIdx="5" presStyleCnt="19">
        <dgm:presLayoutVars>
          <dgm:chMax/>
          <dgm:chPref val="3"/>
        </dgm:presLayoutVars>
      </dgm:prSet>
      <dgm:spPr/>
      <dgm:t>
        <a:bodyPr/>
        <a:lstStyle/>
        <a:p>
          <a:endParaRPr lang="lt-LT"/>
        </a:p>
      </dgm:t>
    </dgm:pt>
    <dgm:pt modelId="{1CBB8F75-02AF-4E27-A642-99EAFF8211D3}" type="pres">
      <dgm:prSet presAssocID="{32166782-AF8D-451B-A35F-2D09CC7A74D8}" presName="titleText2" presStyleLbl="fgAcc1" presStyleIdx="5" presStyleCnt="19" custScaleX="197590" custScaleY="264481" custLinFactNeighborY="28740">
        <dgm:presLayoutVars>
          <dgm:chMax val="0"/>
          <dgm:chPref val="0"/>
        </dgm:presLayoutVars>
      </dgm:prSet>
      <dgm:spPr/>
      <dgm:t>
        <a:bodyPr/>
        <a:lstStyle/>
        <a:p>
          <a:endParaRPr lang="lt-LT"/>
        </a:p>
      </dgm:t>
    </dgm:pt>
    <dgm:pt modelId="{80FE075F-FD97-4CD9-953B-8BC55B9312CE}" type="pres">
      <dgm:prSet presAssocID="{32166782-AF8D-451B-A35F-2D09CC7A74D8}" presName="rootConnector" presStyleLbl="node2" presStyleIdx="0" presStyleCnt="0"/>
      <dgm:spPr/>
      <dgm:t>
        <a:bodyPr/>
        <a:lstStyle/>
        <a:p>
          <a:endParaRPr lang="lt-LT"/>
        </a:p>
      </dgm:t>
    </dgm:pt>
    <dgm:pt modelId="{B72000B2-71BD-4B6E-98F7-FCFE8598E6EC}" type="pres">
      <dgm:prSet presAssocID="{32166782-AF8D-451B-A35F-2D09CC7A74D8}" presName="hierChild4" presStyleCnt="0"/>
      <dgm:spPr/>
    </dgm:pt>
    <dgm:pt modelId="{A726567E-F337-406D-A55A-1B858CC7D960}" type="pres">
      <dgm:prSet presAssocID="{7FB48E33-E7D9-4223-A435-2F40EFF44C30}" presName="Name37" presStyleLbl="parChTrans1D3" presStyleIdx="0" presStyleCnt="4"/>
      <dgm:spPr/>
      <dgm:t>
        <a:bodyPr/>
        <a:lstStyle/>
        <a:p>
          <a:endParaRPr lang="lt-LT"/>
        </a:p>
      </dgm:t>
    </dgm:pt>
    <dgm:pt modelId="{1327D555-74B2-4DA8-9AA8-245ADE55A32D}" type="pres">
      <dgm:prSet presAssocID="{E46EC03B-BB02-48FF-834C-2297AB7FCFA0}" presName="hierRoot2" presStyleCnt="0">
        <dgm:presLayoutVars>
          <dgm:hierBranch val="init"/>
        </dgm:presLayoutVars>
      </dgm:prSet>
      <dgm:spPr/>
    </dgm:pt>
    <dgm:pt modelId="{3E9288A3-14C7-40F0-8C03-6BB543B69356}" type="pres">
      <dgm:prSet presAssocID="{E46EC03B-BB02-48FF-834C-2297AB7FCFA0}" presName="rootComposite" presStyleCnt="0"/>
      <dgm:spPr/>
    </dgm:pt>
    <dgm:pt modelId="{A9527A47-0F35-4C3D-9CD2-F702D33BED89}" type="pres">
      <dgm:prSet presAssocID="{E46EC03B-BB02-48FF-834C-2297AB7FCFA0}" presName="rootText" presStyleLbl="node1" presStyleIdx="6" presStyleCnt="19">
        <dgm:presLayoutVars>
          <dgm:chMax/>
          <dgm:chPref val="3"/>
        </dgm:presLayoutVars>
      </dgm:prSet>
      <dgm:spPr/>
      <dgm:t>
        <a:bodyPr/>
        <a:lstStyle/>
        <a:p>
          <a:endParaRPr lang="lt-LT"/>
        </a:p>
      </dgm:t>
    </dgm:pt>
    <dgm:pt modelId="{FF226B21-33BD-4811-A5BB-E7A977A77807}" type="pres">
      <dgm:prSet presAssocID="{E46EC03B-BB02-48FF-834C-2297AB7FCFA0}" presName="titleText2" presStyleLbl="fgAcc1" presStyleIdx="6" presStyleCnt="19" custScaleY="227950">
        <dgm:presLayoutVars>
          <dgm:chMax val="0"/>
          <dgm:chPref val="0"/>
        </dgm:presLayoutVars>
      </dgm:prSet>
      <dgm:spPr/>
      <dgm:t>
        <a:bodyPr/>
        <a:lstStyle/>
        <a:p>
          <a:endParaRPr lang="lt-LT"/>
        </a:p>
      </dgm:t>
    </dgm:pt>
    <dgm:pt modelId="{7DE9A622-6E8C-4FB0-93A8-7C09717CA1DB}" type="pres">
      <dgm:prSet presAssocID="{E46EC03B-BB02-48FF-834C-2297AB7FCFA0}" presName="rootConnector" presStyleLbl="node3" presStyleIdx="0" presStyleCnt="0"/>
      <dgm:spPr/>
      <dgm:t>
        <a:bodyPr/>
        <a:lstStyle/>
        <a:p>
          <a:endParaRPr lang="lt-LT"/>
        </a:p>
      </dgm:t>
    </dgm:pt>
    <dgm:pt modelId="{DF51F55E-346E-4FF1-9ECA-FD7476AD8A71}" type="pres">
      <dgm:prSet presAssocID="{E46EC03B-BB02-48FF-834C-2297AB7FCFA0}" presName="hierChild4" presStyleCnt="0"/>
      <dgm:spPr/>
    </dgm:pt>
    <dgm:pt modelId="{92E9F6F7-18C9-484A-A6D6-99785363EA36}" type="pres">
      <dgm:prSet presAssocID="{1399389C-DD3C-47C6-806C-16A861D72AEA}" presName="Name37" presStyleLbl="parChTrans1D4" presStyleIdx="0" presStyleCnt="8"/>
      <dgm:spPr/>
      <dgm:t>
        <a:bodyPr/>
        <a:lstStyle/>
        <a:p>
          <a:endParaRPr lang="lt-LT"/>
        </a:p>
      </dgm:t>
    </dgm:pt>
    <dgm:pt modelId="{DC38D7AB-F102-4F8C-A391-98812627F109}" type="pres">
      <dgm:prSet presAssocID="{2D80DDC0-AC55-45B6-A048-D885DE12EEAA}" presName="hierRoot2" presStyleCnt="0">
        <dgm:presLayoutVars>
          <dgm:hierBranch val="init"/>
        </dgm:presLayoutVars>
      </dgm:prSet>
      <dgm:spPr/>
    </dgm:pt>
    <dgm:pt modelId="{9653315D-17BE-4B87-9399-49921E466EF6}" type="pres">
      <dgm:prSet presAssocID="{2D80DDC0-AC55-45B6-A048-D885DE12EEAA}" presName="rootComposite" presStyleCnt="0"/>
      <dgm:spPr/>
    </dgm:pt>
    <dgm:pt modelId="{D6DBF2AA-35E8-4D93-B2EA-305D8366BCAE}" type="pres">
      <dgm:prSet presAssocID="{2D80DDC0-AC55-45B6-A048-D885DE12EEAA}" presName="rootText" presStyleLbl="node1" presStyleIdx="7" presStyleCnt="19">
        <dgm:presLayoutVars>
          <dgm:chMax/>
          <dgm:chPref val="3"/>
        </dgm:presLayoutVars>
      </dgm:prSet>
      <dgm:spPr/>
      <dgm:t>
        <a:bodyPr/>
        <a:lstStyle/>
        <a:p>
          <a:endParaRPr lang="lt-LT"/>
        </a:p>
      </dgm:t>
    </dgm:pt>
    <dgm:pt modelId="{02E2D0E3-33F6-4F65-877E-0915BBB3E1DA}" type="pres">
      <dgm:prSet presAssocID="{2D80DDC0-AC55-45B6-A048-D885DE12EEAA}" presName="titleText2" presStyleLbl="fgAcc1" presStyleIdx="7" presStyleCnt="19">
        <dgm:presLayoutVars>
          <dgm:chMax val="0"/>
          <dgm:chPref val="0"/>
        </dgm:presLayoutVars>
      </dgm:prSet>
      <dgm:spPr/>
      <dgm:t>
        <a:bodyPr/>
        <a:lstStyle/>
        <a:p>
          <a:endParaRPr lang="lt-LT"/>
        </a:p>
      </dgm:t>
    </dgm:pt>
    <dgm:pt modelId="{0F4FE9B7-AD92-4888-B2E6-33874ED8649A}" type="pres">
      <dgm:prSet presAssocID="{2D80DDC0-AC55-45B6-A048-D885DE12EEAA}" presName="rootConnector" presStyleLbl="node4" presStyleIdx="0" presStyleCnt="0"/>
      <dgm:spPr/>
      <dgm:t>
        <a:bodyPr/>
        <a:lstStyle/>
        <a:p>
          <a:endParaRPr lang="lt-LT"/>
        </a:p>
      </dgm:t>
    </dgm:pt>
    <dgm:pt modelId="{4254D26E-EBFC-4805-8D00-97C1A8F96753}" type="pres">
      <dgm:prSet presAssocID="{2D80DDC0-AC55-45B6-A048-D885DE12EEAA}" presName="hierChild4" presStyleCnt="0"/>
      <dgm:spPr/>
    </dgm:pt>
    <dgm:pt modelId="{9D99A1C0-3913-484F-AEA2-365FD46D6ACB}" type="pres">
      <dgm:prSet presAssocID="{7A6732CF-2490-4839-B609-92DAC2F5BBDC}" presName="Name37" presStyleLbl="parChTrans1D4" presStyleIdx="1" presStyleCnt="8"/>
      <dgm:spPr/>
      <dgm:t>
        <a:bodyPr/>
        <a:lstStyle/>
        <a:p>
          <a:endParaRPr lang="lt-LT"/>
        </a:p>
      </dgm:t>
    </dgm:pt>
    <dgm:pt modelId="{8DFA46A0-40B6-42F9-85AE-B3E77B41494B}" type="pres">
      <dgm:prSet presAssocID="{1C87C80C-6A5C-4994-AFE4-9D8CAF4808A2}" presName="hierRoot2" presStyleCnt="0">
        <dgm:presLayoutVars>
          <dgm:hierBranch val="init"/>
        </dgm:presLayoutVars>
      </dgm:prSet>
      <dgm:spPr/>
    </dgm:pt>
    <dgm:pt modelId="{6D8C68FF-060E-45F8-BB62-32F10A6F5880}" type="pres">
      <dgm:prSet presAssocID="{1C87C80C-6A5C-4994-AFE4-9D8CAF4808A2}" presName="rootComposite" presStyleCnt="0"/>
      <dgm:spPr/>
    </dgm:pt>
    <dgm:pt modelId="{F98A84DA-35D1-4431-9C88-3FC1B017325C}" type="pres">
      <dgm:prSet presAssocID="{1C87C80C-6A5C-4994-AFE4-9D8CAF4808A2}" presName="rootText" presStyleLbl="node1" presStyleIdx="8" presStyleCnt="19">
        <dgm:presLayoutVars>
          <dgm:chMax/>
          <dgm:chPref val="3"/>
        </dgm:presLayoutVars>
      </dgm:prSet>
      <dgm:spPr/>
      <dgm:t>
        <a:bodyPr/>
        <a:lstStyle/>
        <a:p>
          <a:endParaRPr lang="lt-LT"/>
        </a:p>
      </dgm:t>
    </dgm:pt>
    <dgm:pt modelId="{E5F62166-B5FA-4399-A245-15386A6A1E8D}" type="pres">
      <dgm:prSet presAssocID="{1C87C80C-6A5C-4994-AFE4-9D8CAF4808A2}" presName="titleText2" presStyleLbl="fgAcc1" presStyleIdx="8" presStyleCnt="19">
        <dgm:presLayoutVars>
          <dgm:chMax val="0"/>
          <dgm:chPref val="0"/>
        </dgm:presLayoutVars>
      </dgm:prSet>
      <dgm:spPr/>
      <dgm:t>
        <a:bodyPr/>
        <a:lstStyle/>
        <a:p>
          <a:endParaRPr lang="lt-LT"/>
        </a:p>
      </dgm:t>
    </dgm:pt>
    <dgm:pt modelId="{2BDCFB80-B44C-45FD-8C05-5601EC572E34}" type="pres">
      <dgm:prSet presAssocID="{1C87C80C-6A5C-4994-AFE4-9D8CAF4808A2}" presName="rootConnector" presStyleLbl="node4" presStyleIdx="0" presStyleCnt="0"/>
      <dgm:spPr/>
      <dgm:t>
        <a:bodyPr/>
        <a:lstStyle/>
        <a:p>
          <a:endParaRPr lang="lt-LT"/>
        </a:p>
      </dgm:t>
    </dgm:pt>
    <dgm:pt modelId="{F5A6C607-7F63-4408-ADED-191A32229F9F}" type="pres">
      <dgm:prSet presAssocID="{1C87C80C-6A5C-4994-AFE4-9D8CAF4808A2}" presName="hierChild4" presStyleCnt="0"/>
      <dgm:spPr/>
    </dgm:pt>
    <dgm:pt modelId="{DE12F01C-E066-4CB3-81D9-5C406E99F158}" type="pres">
      <dgm:prSet presAssocID="{8A1751C0-3732-46F6-9EB1-CCEFBFB84648}" presName="Name37" presStyleLbl="parChTrans1D4" presStyleIdx="2" presStyleCnt="8"/>
      <dgm:spPr/>
      <dgm:t>
        <a:bodyPr/>
        <a:lstStyle/>
        <a:p>
          <a:endParaRPr lang="lt-LT"/>
        </a:p>
      </dgm:t>
    </dgm:pt>
    <dgm:pt modelId="{79CE7C4C-B99F-44A1-B14E-69E13BAC6D3C}" type="pres">
      <dgm:prSet presAssocID="{D57F269E-CAC4-4BC9-926A-05816DA12CDF}" presName="hierRoot2" presStyleCnt="0">
        <dgm:presLayoutVars>
          <dgm:hierBranch val="init"/>
        </dgm:presLayoutVars>
      </dgm:prSet>
      <dgm:spPr/>
    </dgm:pt>
    <dgm:pt modelId="{7D04C2CE-EEDB-4978-872D-31BBBB5C42A5}" type="pres">
      <dgm:prSet presAssocID="{D57F269E-CAC4-4BC9-926A-05816DA12CDF}" presName="rootComposite" presStyleCnt="0"/>
      <dgm:spPr/>
    </dgm:pt>
    <dgm:pt modelId="{30002B17-6A08-4285-A131-BD7526FD04B4}" type="pres">
      <dgm:prSet presAssocID="{D57F269E-CAC4-4BC9-926A-05816DA12CDF}" presName="rootText" presStyleLbl="node1" presStyleIdx="9" presStyleCnt="19">
        <dgm:presLayoutVars>
          <dgm:chMax/>
          <dgm:chPref val="3"/>
        </dgm:presLayoutVars>
      </dgm:prSet>
      <dgm:spPr/>
      <dgm:t>
        <a:bodyPr/>
        <a:lstStyle/>
        <a:p>
          <a:endParaRPr lang="lt-LT"/>
        </a:p>
      </dgm:t>
    </dgm:pt>
    <dgm:pt modelId="{71C0CF00-1782-4415-90C7-F7C1E995141F}" type="pres">
      <dgm:prSet presAssocID="{D57F269E-CAC4-4BC9-926A-05816DA12CDF}" presName="titleText2" presStyleLbl="fgAcc1" presStyleIdx="9" presStyleCnt="19" custScaleY="170387">
        <dgm:presLayoutVars>
          <dgm:chMax val="0"/>
          <dgm:chPref val="0"/>
        </dgm:presLayoutVars>
      </dgm:prSet>
      <dgm:spPr/>
      <dgm:t>
        <a:bodyPr/>
        <a:lstStyle/>
        <a:p>
          <a:endParaRPr lang="lt-LT"/>
        </a:p>
      </dgm:t>
    </dgm:pt>
    <dgm:pt modelId="{FEEB0C9A-1CFB-43D3-AD30-C690191D89B1}" type="pres">
      <dgm:prSet presAssocID="{D57F269E-CAC4-4BC9-926A-05816DA12CDF}" presName="rootConnector" presStyleLbl="node4" presStyleIdx="0" presStyleCnt="0"/>
      <dgm:spPr/>
      <dgm:t>
        <a:bodyPr/>
        <a:lstStyle/>
        <a:p>
          <a:endParaRPr lang="lt-LT"/>
        </a:p>
      </dgm:t>
    </dgm:pt>
    <dgm:pt modelId="{383C788E-58A9-420D-B53E-4F661EB74537}" type="pres">
      <dgm:prSet presAssocID="{D57F269E-CAC4-4BC9-926A-05816DA12CDF}" presName="hierChild4" presStyleCnt="0"/>
      <dgm:spPr/>
    </dgm:pt>
    <dgm:pt modelId="{0D4AEA50-2E5A-45D9-BB08-4F7C9E68374D}" type="pres">
      <dgm:prSet presAssocID="{D57F269E-CAC4-4BC9-926A-05816DA12CDF}" presName="hierChild5" presStyleCnt="0"/>
      <dgm:spPr/>
    </dgm:pt>
    <dgm:pt modelId="{E885449F-8977-46A1-B0DB-EE105EC89CD4}" type="pres">
      <dgm:prSet presAssocID="{1C87C80C-6A5C-4994-AFE4-9D8CAF4808A2}" presName="hierChild5" presStyleCnt="0"/>
      <dgm:spPr/>
    </dgm:pt>
    <dgm:pt modelId="{96D86210-2EB4-4476-86D1-E74C1E61EA35}" type="pres">
      <dgm:prSet presAssocID="{2D80DDC0-AC55-45B6-A048-D885DE12EEAA}" presName="hierChild5" presStyleCnt="0"/>
      <dgm:spPr/>
    </dgm:pt>
    <dgm:pt modelId="{AFAD4417-C19D-49EF-BABE-1905D9404511}" type="pres">
      <dgm:prSet presAssocID="{E46EC03B-BB02-48FF-834C-2297AB7FCFA0}" presName="hierChild5" presStyleCnt="0"/>
      <dgm:spPr/>
    </dgm:pt>
    <dgm:pt modelId="{70BFB7F5-18CD-4C0C-A645-D54D4B722A14}" type="pres">
      <dgm:prSet presAssocID="{4B88BBF6-9B4D-4525-85AF-CA5859E18C5E}" presName="Name37" presStyleLbl="parChTrans1D3" presStyleIdx="1" presStyleCnt="4"/>
      <dgm:spPr/>
      <dgm:t>
        <a:bodyPr/>
        <a:lstStyle/>
        <a:p>
          <a:endParaRPr lang="lt-LT"/>
        </a:p>
      </dgm:t>
    </dgm:pt>
    <dgm:pt modelId="{52AD3399-5880-419C-BA9E-95B63B2135CA}" type="pres">
      <dgm:prSet presAssocID="{2B27FBD9-D1E9-4916-834C-8B74FD57F399}" presName="hierRoot2" presStyleCnt="0">
        <dgm:presLayoutVars>
          <dgm:hierBranch val="init"/>
        </dgm:presLayoutVars>
      </dgm:prSet>
      <dgm:spPr/>
    </dgm:pt>
    <dgm:pt modelId="{5917DC87-CFFE-4CE2-8D0B-E86A56835E77}" type="pres">
      <dgm:prSet presAssocID="{2B27FBD9-D1E9-4916-834C-8B74FD57F399}" presName="rootComposite" presStyleCnt="0"/>
      <dgm:spPr/>
    </dgm:pt>
    <dgm:pt modelId="{F839FBD9-5640-46CE-AC77-12E6A357C477}" type="pres">
      <dgm:prSet presAssocID="{2B27FBD9-D1E9-4916-834C-8B74FD57F399}" presName="rootText" presStyleLbl="node1" presStyleIdx="10" presStyleCnt="19">
        <dgm:presLayoutVars>
          <dgm:chMax/>
          <dgm:chPref val="3"/>
        </dgm:presLayoutVars>
      </dgm:prSet>
      <dgm:spPr/>
      <dgm:t>
        <a:bodyPr/>
        <a:lstStyle/>
        <a:p>
          <a:endParaRPr lang="lt-LT"/>
        </a:p>
      </dgm:t>
    </dgm:pt>
    <dgm:pt modelId="{1E55EAFC-1D81-43D7-B055-B7384B52BEF3}" type="pres">
      <dgm:prSet presAssocID="{2B27FBD9-D1E9-4916-834C-8B74FD57F399}" presName="titleText2" presStyleLbl="fgAcc1" presStyleIdx="10" presStyleCnt="19">
        <dgm:presLayoutVars>
          <dgm:chMax val="0"/>
          <dgm:chPref val="0"/>
        </dgm:presLayoutVars>
      </dgm:prSet>
      <dgm:spPr/>
      <dgm:t>
        <a:bodyPr/>
        <a:lstStyle/>
        <a:p>
          <a:endParaRPr lang="lt-LT"/>
        </a:p>
      </dgm:t>
    </dgm:pt>
    <dgm:pt modelId="{FA387356-2E38-4726-B1FF-3D7BF3BA7256}" type="pres">
      <dgm:prSet presAssocID="{2B27FBD9-D1E9-4916-834C-8B74FD57F399}" presName="rootConnector" presStyleLbl="node3" presStyleIdx="0" presStyleCnt="0"/>
      <dgm:spPr/>
      <dgm:t>
        <a:bodyPr/>
        <a:lstStyle/>
        <a:p>
          <a:endParaRPr lang="lt-LT"/>
        </a:p>
      </dgm:t>
    </dgm:pt>
    <dgm:pt modelId="{3C1B74E4-33FB-4FF9-B751-2E22DB00F116}" type="pres">
      <dgm:prSet presAssocID="{2B27FBD9-D1E9-4916-834C-8B74FD57F399}" presName="hierChild4" presStyleCnt="0"/>
      <dgm:spPr/>
    </dgm:pt>
    <dgm:pt modelId="{C13A7268-8F55-4C60-8F80-3E98F90CD37B}" type="pres">
      <dgm:prSet presAssocID="{2B27FBD9-D1E9-4916-834C-8B74FD57F399}" presName="hierChild5" presStyleCnt="0"/>
      <dgm:spPr/>
    </dgm:pt>
    <dgm:pt modelId="{B8A1C61C-44B1-4921-8CFB-1706899A50D6}" type="pres">
      <dgm:prSet presAssocID="{81434719-BE3F-4491-AA9E-142BB0CC5BDE}" presName="Name37" presStyleLbl="parChTrans1D3" presStyleIdx="2" presStyleCnt="4"/>
      <dgm:spPr/>
      <dgm:t>
        <a:bodyPr/>
        <a:lstStyle/>
        <a:p>
          <a:endParaRPr lang="lt-LT"/>
        </a:p>
      </dgm:t>
    </dgm:pt>
    <dgm:pt modelId="{2FE17B82-84E0-46C2-AFD6-4C286BAC378C}" type="pres">
      <dgm:prSet presAssocID="{1C5A6274-97BF-491B-89DB-797B280BD553}" presName="hierRoot2" presStyleCnt="0">
        <dgm:presLayoutVars>
          <dgm:hierBranch val="init"/>
        </dgm:presLayoutVars>
      </dgm:prSet>
      <dgm:spPr/>
    </dgm:pt>
    <dgm:pt modelId="{69807F73-B160-4062-9620-36CDB5E45355}" type="pres">
      <dgm:prSet presAssocID="{1C5A6274-97BF-491B-89DB-797B280BD553}" presName="rootComposite" presStyleCnt="0"/>
      <dgm:spPr/>
    </dgm:pt>
    <dgm:pt modelId="{5A580706-C0F7-44E9-82C0-10104C8AACFE}" type="pres">
      <dgm:prSet presAssocID="{1C5A6274-97BF-491B-89DB-797B280BD553}" presName="rootText" presStyleLbl="node1" presStyleIdx="11" presStyleCnt="19">
        <dgm:presLayoutVars>
          <dgm:chMax/>
          <dgm:chPref val="3"/>
        </dgm:presLayoutVars>
      </dgm:prSet>
      <dgm:spPr/>
      <dgm:t>
        <a:bodyPr/>
        <a:lstStyle/>
        <a:p>
          <a:endParaRPr lang="lt-LT"/>
        </a:p>
      </dgm:t>
    </dgm:pt>
    <dgm:pt modelId="{D4F33914-591C-4145-8F00-2A4B799C8346}" type="pres">
      <dgm:prSet presAssocID="{1C5A6274-97BF-491B-89DB-797B280BD553}" presName="titleText2" presStyleLbl="fgAcc1" presStyleIdx="11" presStyleCnt="19" custScaleY="160038">
        <dgm:presLayoutVars>
          <dgm:chMax val="0"/>
          <dgm:chPref val="0"/>
        </dgm:presLayoutVars>
      </dgm:prSet>
      <dgm:spPr/>
      <dgm:t>
        <a:bodyPr/>
        <a:lstStyle/>
        <a:p>
          <a:endParaRPr lang="lt-LT"/>
        </a:p>
      </dgm:t>
    </dgm:pt>
    <dgm:pt modelId="{623380FE-1001-4950-8092-5437C566521E}" type="pres">
      <dgm:prSet presAssocID="{1C5A6274-97BF-491B-89DB-797B280BD553}" presName="rootConnector" presStyleLbl="node3" presStyleIdx="0" presStyleCnt="0"/>
      <dgm:spPr/>
      <dgm:t>
        <a:bodyPr/>
        <a:lstStyle/>
        <a:p>
          <a:endParaRPr lang="lt-LT"/>
        </a:p>
      </dgm:t>
    </dgm:pt>
    <dgm:pt modelId="{552DECEE-6CB9-4248-95A3-5BF618BD35C6}" type="pres">
      <dgm:prSet presAssocID="{1C5A6274-97BF-491B-89DB-797B280BD553}" presName="hierChild4" presStyleCnt="0"/>
      <dgm:spPr/>
    </dgm:pt>
    <dgm:pt modelId="{23801F4B-8B97-4806-A2A6-D7E2FE8FC877}" type="pres">
      <dgm:prSet presAssocID="{4BFAAFDE-5099-403A-9842-EADFDC01E8D3}" presName="Name37" presStyleLbl="parChTrans1D4" presStyleIdx="3" presStyleCnt="8"/>
      <dgm:spPr/>
      <dgm:t>
        <a:bodyPr/>
        <a:lstStyle/>
        <a:p>
          <a:endParaRPr lang="lt-LT"/>
        </a:p>
      </dgm:t>
    </dgm:pt>
    <dgm:pt modelId="{1AB95266-8BE9-4E14-BAB2-B578B8FF30D3}" type="pres">
      <dgm:prSet presAssocID="{DA57C486-9E1D-423A-A1F3-77ED4C9F4568}" presName="hierRoot2" presStyleCnt="0">
        <dgm:presLayoutVars>
          <dgm:hierBranch val="init"/>
        </dgm:presLayoutVars>
      </dgm:prSet>
      <dgm:spPr/>
    </dgm:pt>
    <dgm:pt modelId="{4F6731A2-92F9-419D-AFC9-26A341F24872}" type="pres">
      <dgm:prSet presAssocID="{DA57C486-9E1D-423A-A1F3-77ED4C9F4568}" presName="rootComposite" presStyleCnt="0"/>
      <dgm:spPr/>
    </dgm:pt>
    <dgm:pt modelId="{15C40B94-BB52-4E73-ACE5-14C811925E9F}" type="pres">
      <dgm:prSet presAssocID="{DA57C486-9E1D-423A-A1F3-77ED4C9F4568}" presName="rootText" presStyleLbl="node1" presStyleIdx="12" presStyleCnt="19">
        <dgm:presLayoutVars>
          <dgm:chMax/>
          <dgm:chPref val="3"/>
        </dgm:presLayoutVars>
      </dgm:prSet>
      <dgm:spPr/>
      <dgm:t>
        <a:bodyPr/>
        <a:lstStyle/>
        <a:p>
          <a:endParaRPr lang="lt-LT"/>
        </a:p>
      </dgm:t>
    </dgm:pt>
    <dgm:pt modelId="{AD88E7B4-14C8-401B-AF07-5D490058FF0E}" type="pres">
      <dgm:prSet presAssocID="{DA57C486-9E1D-423A-A1F3-77ED4C9F4568}" presName="titleText2" presStyleLbl="fgAcc1" presStyleIdx="12" presStyleCnt="19" custScaleY="187975">
        <dgm:presLayoutVars>
          <dgm:chMax val="0"/>
          <dgm:chPref val="0"/>
        </dgm:presLayoutVars>
      </dgm:prSet>
      <dgm:spPr/>
      <dgm:t>
        <a:bodyPr/>
        <a:lstStyle/>
        <a:p>
          <a:endParaRPr lang="lt-LT"/>
        </a:p>
      </dgm:t>
    </dgm:pt>
    <dgm:pt modelId="{804478C7-43E4-4DFC-AC45-F8C8D32F5FF7}" type="pres">
      <dgm:prSet presAssocID="{DA57C486-9E1D-423A-A1F3-77ED4C9F4568}" presName="rootConnector" presStyleLbl="node4" presStyleIdx="0" presStyleCnt="0"/>
      <dgm:spPr/>
      <dgm:t>
        <a:bodyPr/>
        <a:lstStyle/>
        <a:p>
          <a:endParaRPr lang="lt-LT"/>
        </a:p>
      </dgm:t>
    </dgm:pt>
    <dgm:pt modelId="{725EA0A9-AAF1-46A3-9EED-7575E519D3D3}" type="pres">
      <dgm:prSet presAssocID="{DA57C486-9E1D-423A-A1F3-77ED4C9F4568}" presName="hierChild4" presStyleCnt="0"/>
      <dgm:spPr/>
    </dgm:pt>
    <dgm:pt modelId="{DDEA8656-B097-405D-B086-381BC4A8ECEE}" type="pres">
      <dgm:prSet presAssocID="{C2E27F4E-9915-43C5-8040-B169EF787688}" presName="Name37" presStyleLbl="parChTrans1D4" presStyleIdx="4" presStyleCnt="8"/>
      <dgm:spPr/>
      <dgm:t>
        <a:bodyPr/>
        <a:lstStyle/>
        <a:p>
          <a:endParaRPr lang="lt-LT"/>
        </a:p>
      </dgm:t>
    </dgm:pt>
    <dgm:pt modelId="{6824C1D3-A73E-444B-911C-43691493FEBE}" type="pres">
      <dgm:prSet presAssocID="{6B45F4F2-6D37-48F0-B6AB-BB962336EBD5}" presName="hierRoot2" presStyleCnt="0">
        <dgm:presLayoutVars>
          <dgm:hierBranch val="init"/>
        </dgm:presLayoutVars>
      </dgm:prSet>
      <dgm:spPr/>
    </dgm:pt>
    <dgm:pt modelId="{20C59C1F-645C-4B9D-8E93-7CAFB3C41062}" type="pres">
      <dgm:prSet presAssocID="{6B45F4F2-6D37-48F0-B6AB-BB962336EBD5}" presName="rootComposite" presStyleCnt="0"/>
      <dgm:spPr/>
    </dgm:pt>
    <dgm:pt modelId="{D1DA454A-00DC-4D77-9DE2-EBA4762168DB}" type="pres">
      <dgm:prSet presAssocID="{6B45F4F2-6D37-48F0-B6AB-BB962336EBD5}" presName="rootText" presStyleLbl="node1" presStyleIdx="13" presStyleCnt="19">
        <dgm:presLayoutVars>
          <dgm:chMax/>
          <dgm:chPref val="3"/>
        </dgm:presLayoutVars>
      </dgm:prSet>
      <dgm:spPr/>
      <dgm:t>
        <a:bodyPr/>
        <a:lstStyle/>
        <a:p>
          <a:endParaRPr lang="lt-LT"/>
        </a:p>
      </dgm:t>
    </dgm:pt>
    <dgm:pt modelId="{BFFCF102-68F6-4986-9118-BBAF4FCF9635}" type="pres">
      <dgm:prSet presAssocID="{6B45F4F2-6D37-48F0-B6AB-BB962336EBD5}" presName="titleText2" presStyleLbl="fgAcc1" presStyleIdx="13" presStyleCnt="19" custScaleY="193311">
        <dgm:presLayoutVars>
          <dgm:chMax val="0"/>
          <dgm:chPref val="0"/>
        </dgm:presLayoutVars>
      </dgm:prSet>
      <dgm:spPr/>
      <dgm:t>
        <a:bodyPr/>
        <a:lstStyle/>
        <a:p>
          <a:endParaRPr lang="lt-LT"/>
        </a:p>
      </dgm:t>
    </dgm:pt>
    <dgm:pt modelId="{E6DCF7AC-022C-4EB1-8BF1-96E9AD3F6269}" type="pres">
      <dgm:prSet presAssocID="{6B45F4F2-6D37-48F0-B6AB-BB962336EBD5}" presName="rootConnector" presStyleLbl="node4" presStyleIdx="0" presStyleCnt="0"/>
      <dgm:spPr/>
      <dgm:t>
        <a:bodyPr/>
        <a:lstStyle/>
        <a:p>
          <a:endParaRPr lang="lt-LT"/>
        </a:p>
      </dgm:t>
    </dgm:pt>
    <dgm:pt modelId="{C943BC11-12E3-46EF-B9FB-D858D3A0E990}" type="pres">
      <dgm:prSet presAssocID="{6B45F4F2-6D37-48F0-B6AB-BB962336EBD5}" presName="hierChild4" presStyleCnt="0"/>
      <dgm:spPr/>
    </dgm:pt>
    <dgm:pt modelId="{BE7C7E58-EA6B-4F79-8E5C-C65FB1C75E46}" type="pres">
      <dgm:prSet presAssocID="{9A2F28A6-9E74-44D2-807D-8A5C68908651}" presName="Name37" presStyleLbl="parChTrans1D4" presStyleIdx="5" presStyleCnt="8"/>
      <dgm:spPr/>
      <dgm:t>
        <a:bodyPr/>
        <a:lstStyle/>
        <a:p>
          <a:endParaRPr lang="lt-LT"/>
        </a:p>
      </dgm:t>
    </dgm:pt>
    <dgm:pt modelId="{71005C7E-4FF0-444B-A9A5-53DFCE1CC060}" type="pres">
      <dgm:prSet presAssocID="{99343DFB-5887-4D18-A4C4-0AC278D9DCE8}" presName="hierRoot2" presStyleCnt="0">
        <dgm:presLayoutVars>
          <dgm:hierBranch val="init"/>
        </dgm:presLayoutVars>
      </dgm:prSet>
      <dgm:spPr/>
    </dgm:pt>
    <dgm:pt modelId="{6425C072-DCA3-4E01-A373-D685F6B33F31}" type="pres">
      <dgm:prSet presAssocID="{99343DFB-5887-4D18-A4C4-0AC278D9DCE8}" presName="rootComposite" presStyleCnt="0"/>
      <dgm:spPr/>
    </dgm:pt>
    <dgm:pt modelId="{65EE627E-87B3-437A-B4B2-BA81375D3C1A}" type="pres">
      <dgm:prSet presAssocID="{99343DFB-5887-4D18-A4C4-0AC278D9DCE8}" presName="rootText" presStyleLbl="node1" presStyleIdx="14" presStyleCnt="19">
        <dgm:presLayoutVars>
          <dgm:chMax/>
          <dgm:chPref val="3"/>
        </dgm:presLayoutVars>
      </dgm:prSet>
      <dgm:spPr/>
      <dgm:t>
        <a:bodyPr/>
        <a:lstStyle/>
        <a:p>
          <a:endParaRPr lang="lt-LT"/>
        </a:p>
      </dgm:t>
    </dgm:pt>
    <dgm:pt modelId="{65BDCCAF-2197-49AC-BC96-1CBF394158B8}" type="pres">
      <dgm:prSet presAssocID="{99343DFB-5887-4D18-A4C4-0AC278D9DCE8}" presName="titleText2" presStyleLbl="fgAcc1" presStyleIdx="14" presStyleCnt="19" custScaleY="160993">
        <dgm:presLayoutVars>
          <dgm:chMax val="0"/>
          <dgm:chPref val="0"/>
        </dgm:presLayoutVars>
      </dgm:prSet>
      <dgm:spPr/>
      <dgm:t>
        <a:bodyPr/>
        <a:lstStyle/>
        <a:p>
          <a:endParaRPr lang="lt-LT"/>
        </a:p>
      </dgm:t>
    </dgm:pt>
    <dgm:pt modelId="{A9151AEC-604B-402B-8DBA-A7763A667FD2}" type="pres">
      <dgm:prSet presAssocID="{99343DFB-5887-4D18-A4C4-0AC278D9DCE8}" presName="rootConnector" presStyleLbl="node4" presStyleIdx="0" presStyleCnt="0"/>
      <dgm:spPr/>
      <dgm:t>
        <a:bodyPr/>
        <a:lstStyle/>
        <a:p>
          <a:endParaRPr lang="lt-LT"/>
        </a:p>
      </dgm:t>
    </dgm:pt>
    <dgm:pt modelId="{F496B9BD-F615-40A7-96CC-00864E0D75B7}" type="pres">
      <dgm:prSet presAssocID="{99343DFB-5887-4D18-A4C4-0AC278D9DCE8}" presName="hierChild4" presStyleCnt="0"/>
      <dgm:spPr/>
    </dgm:pt>
    <dgm:pt modelId="{2A2E1607-797F-41DE-A56A-CD29F768EBD3}" type="pres">
      <dgm:prSet presAssocID="{99343DFB-5887-4D18-A4C4-0AC278D9DCE8}" presName="hierChild5" presStyleCnt="0"/>
      <dgm:spPr/>
    </dgm:pt>
    <dgm:pt modelId="{DDCC23D0-50B7-4D44-B3B1-381D8FA314CE}" type="pres">
      <dgm:prSet presAssocID="{6B45F4F2-6D37-48F0-B6AB-BB962336EBD5}" presName="hierChild5" presStyleCnt="0"/>
      <dgm:spPr/>
    </dgm:pt>
    <dgm:pt modelId="{6ECD7042-0C1B-4F99-AD47-8F7F246A5B23}" type="pres">
      <dgm:prSet presAssocID="{DA57C486-9E1D-423A-A1F3-77ED4C9F4568}" presName="hierChild5" presStyleCnt="0"/>
      <dgm:spPr/>
    </dgm:pt>
    <dgm:pt modelId="{1E57063B-2BD5-4A45-AAF3-117521B6F08A}" type="pres">
      <dgm:prSet presAssocID="{1C5A6274-97BF-491B-89DB-797B280BD553}" presName="hierChild5" presStyleCnt="0"/>
      <dgm:spPr/>
    </dgm:pt>
    <dgm:pt modelId="{4D9826F1-71A7-4DFC-B4B7-4B7A7C46B4FF}" type="pres">
      <dgm:prSet presAssocID="{32166782-AF8D-451B-A35F-2D09CC7A74D8}" presName="hierChild5" presStyleCnt="0"/>
      <dgm:spPr/>
    </dgm:pt>
    <dgm:pt modelId="{118D3756-4C32-42D7-89E4-FB2D60B708EA}" type="pres">
      <dgm:prSet presAssocID="{C7D870E2-AD92-4021-9B2D-0BD83E49356E}" presName="Name37" presStyleLbl="parChTrans1D2" presStyleIdx="6" presStyleCnt="8"/>
      <dgm:spPr/>
      <dgm:t>
        <a:bodyPr/>
        <a:lstStyle/>
        <a:p>
          <a:endParaRPr lang="lt-LT"/>
        </a:p>
      </dgm:t>
    </dgm:pt>
    <dgm:pt modelId="{31CB0B06-58FC-45F8-AA8A-AA3F262949F6}" type="pres">
      <dgm:prSet presAssocID="{F7E5BC56-0832-4C84-82B4-A27647DF68A2}" presName="hierRoot2" presStyleCnt="0">
        <dgm:presLayoutVars>
          <dgm:hierBranch val="init"/>
        </dgm:presLayoutVars>
      </dgm:prSet>
      <dgm:spPr/>
    </dgm:pt>
    <dgm:pt modelId="{1647879E-015C-447F-A8F2-A823EC6CBE9B}" type="pres">
      <dgm:prSet presAssocID="{F7E5BC56-0832-4C84-82B4-A27647DF68A2}" presName="rootComposite" presStyleCnt="0"/>
      <dgm:spPr/>
    </dgm:pt>
    <dgm:pt modelId="{678230F5-4B11-47C9-8702-BFF8DD617696}" type="pres">
      <dgm:prSet presAssocID="{F7E5BC56-0832-4C84-82B4-A27647DF68A2}" presName="rootText" presStyleLbl="node1" presStyleIdx="15" presStyleCnt="19">
        <dgm:presLayoutVars>
          <dgm:chMax/>
          <dgm:chPref val="3"/>
        </dgm:presLayoutVars>
      </dgm:prSet>
      <dgm:spPr/>
      <dgm:t>
        <a:bodyPr/>
        <a:lstStyle/>
        <a:p>
          <a:endParaRPr lang="lt-LT"/>
        </a:p>
      </dgm:t>
    </dgm:pt>
    <dgm:pt modelId="{0EDEA8F0-0B6C-452E-A8E6-2C685D8286AA}" type="pres">
      <dgm:prSet presAssocID="{F7E5BC56-0832-4C84-82B4-A27647DF68A2}" presName="titleText2" presStyleLbl="fgAcc1" presStyleIdx="15" presStyleCnt="19" custScaleX="152177" custScaleY="415852" custLinFactY="57966" custLinFactNeighborX="5067" custLinFactNeighborY="100000">
        <dgm:presLayoutVars>
          <dgm:chMax val="0"/>
          <dgm:chPref val="0"/>
        </dgm:presLayoutVars>
      </dgm:prSet>
      <dgm:spPr/>
      <dgm:t>
        <a:bodyPr/>
        <a:lstStyle/>
        <a:p>
          <a:endParaRPr lang="lt-LT"/>
        </a:p>
      </dgm:t>
    </dgm:pt>
    <dgm:pt modelId="{AA03C4B5-8AC3-4506-AE15-837C172B31B1}" type="pres">
      <dgm:prSet presAssocID="{F7E5BC56-0832-4C84-82B4-A27647DF68A2}" presName="rootConnector" presStyleLbl="node2" presStyleIdx="0" presStyleCnt="0"/>
      <dgm:spPr/>
      <dgm:t>
        <a:bodyPr/>
        <a:lstStyle/>
        <a:p>
          <a:endParaRPr lang="lt-LT"/>
        </a:p>
      </dgm:t>
    </dgm:pt>
    <dgm:pt modelId="{383CEB46-2CFC-4575-8E1A-0BD0762D2356}" type="pres">
      <dgm:prSet presAssocID="{F7E5BC56-0832-4C84-82B4-A27647DF68A2}" presName="hierChild4" presStyleCnt="0"/>
      <dgm:spPr/>
    </dgm:pt>
    <dgm:pt modelId="{17DD919B-209A-4299-9E8C-37D0CF5B63C8}" type="pres">
      <dgm:prSet presAssocID="{502E1894-478D-436B-A7C2-05B2E6708190}" presName="Name37" presStyleLbl="parChTrans1D3" presStyleIdx="3" presStyleCnt="4"/>
      <dgm:spPr/>
      <dgm:t>
        <a:bodyPr/>
        <a:lstStyle/>
        <a:p>
          <a:endParaRPr lang="lt-LT"/>
        </a:p>
      </dgm:t>
    </dgm:pt>
    <dgm:pt modelId="{D64AC348-2C62-45F5-BB2C-7F1BC2D0B6A1}" type="pres">
      <dgm:prSet presAssocID="{EC6756B7-3C27-4492-97F5-6C93712474C4}" presName="hierRoot2" presStyleCnt="0">
        <dgm:presLayoutVars>
          <dgm:hierBranch val="init"/>
        </dgm:presLayoutVars>
      </dgm:prSet>
      <dgm:spPr/>
    </dgm:pt>
    <dgm:pt modelId="{33EDA567-90B1-464D-AB8B-FC71C441DDDD}" type="pres">
      <dgm:prSet presAssocID="{EC6756B7-3C27-4492-97F5-6C93712474C4}" presName="rootComposite" presStyleCnt="0"/>
      <dgm:spPr/>
    </dgm:pt>
    <dgm:pt modelId="{A2332801-DF7B-43E7-A040-39296F3FD83C}" type="pres">
      <dgm:prSet presAssocID="{EC6756B7-3C27-4492-97F5-6C93712474C4}" presName="rootText" presStyleLbl="node1" presStyleIdx="16" presStyleCnt="19" custLinFactNeighborX="1346" custLinFactNeighborY="25994">
        <dgm:presLayoutVars>
          <dgm:chMax/>
          <dgm:chPref val="3"/>
        </dgm:presLayoutVars>
      </dgm:prSet>
      <dgm:spPr/>
      <dgm:t>
        <a:bodyPr/>
        <a:lstStyle/>
        <a:p>
          <a:endParaRPr lang="lt-LT"/>
        </a:p>
      </dgm:t>
    </dgm:pt>
    <dgm:pt modelId="{3E5232B5-ED25-41A0-9699-4A44B25AAD61}" type="pres">
      <dgm:prSet presAssocID="{EC6756B7-3C27-4492-97F5-6C93712474C4}" presName="titleText2" presStyleLbl="fgAcc1" presStyleIdx="16" presStyleCnt="19" custLinFactNeighborX="446" custLinFactNeighborY="82584">
        <dgm:presLayoutVars>
          <dgm:chMax val="0"/>
          <dgm:chPref val="0"/>
        </dgm:presLayoutVars>
      </dgm:prSet>
      <dgm:spPr/>
      <dgm:t>
        <a:bodyPr/>
        <a:lstStyle/>
        <a:p>
          <a:endParaRPr lang="lt-LT"/>
        </a:p>
      </dgm:t>
    </dgm:pt>
    <dgm:pt modelId="{053E6C87-FF6C-42BB-AC5A-6A780D152BD1}" type="pres">
      <dgm:prSet presAssocID="{EC6756B7-3C27-4492-97F5-6C93712474C4}" presName="rootConnector" presStyleLbl="node3" presStyleIdx="0" presStyleCnt="0"/>
      <dgm:spPr/>
      <dgm:t>
        <a:bodyPr/>
        <a:lstStyle/>
        <a:p>
          <a:endParaRPr lang="lt-LT"/>
        </a:p>
      </dgm:t>
    </dgm:pt>
    <dgm:pt modelId="{3E240CDC-480D-4BF8-A861-E196191C6EAE}" type="pres">
      <dgm:prSet presAssocID="{EC6756B7-3C27-4492-97F5-6C93712474C4}" presName="hierChild4" presStyleCnt="0"/>
      <dgm:spPr/>
    </dgm:pt>
    <dgm:pt modelId="{435D8E3D-E7EC-4A4E-B292-6B311336B740}" type="pres">
      <dgm:prSet presAssocID="{E38ABFE6-D991-488F-B00A-702D82476353}" presName="Name37" presStyleLbl="parChTrans1D4" presStyleIdx="6" presStyleCnt="8"/>
      <dgm:spPr/>
      <dgm:t>
        <a:bodyPr/>
        <a:lstStyle/>
        <a:p>
          <a:endParaRPr lang="lt-LT"/>
        </a:p>
      </dgm:t>
    </dgm:pt>
    <dgm:pt modelId="{F38968E4-2FE1-41F3-A7B4-AEDE1EB83B94}" type="pres">
      <dgm:prSet presAssocID="{486B0A00-AF41-4163-90B7-A540C9EF72A1}" presName="hierRoot2" presStyleCnt="0">
        <dgm:presLayoutVars>
          <dgm:hierBranch val="init"/>
        </dgm:presLayoutVars>
      </dgm:prSet>
      <dgm:spPr/>
    </dgm:pt>
    <dgm:pt modelId="{60B326F2-CAB1-4436-8FE6-AA611E0BE795}" type="pres">
      <dgm:prSet presAssocID="{486B0A00-AF41-4163-90B7-A540C9EF72A1}" presName="rootComposite" presStyleCnt="0"/>
      <dgm:spPr/>
    </dgm:pt>
    <dgm:pt modelId="{59A39F66-EEEF-4B23-9E6E-5A3D3005B46C}" type="pres">
      <dgm:prSet presAssocID="{486B0A00-AF41-4163-90B7-A540C9EF72A1}" presName="rootText" presStyleLbl="node1" presStyleIdx="17" presStyleCnt="19">
        <dgm:presLayoutVars>
          <dgm:chMax/>
          <dgm:chPref val="3"/>
        </dgm:presLayoutVars>
      </dgm:prSet>
      <dgm:spPr/>
      <dgm:t>
        <a:bodyPr/>
        <a:lstStyle/>
        <a:p>
          <a:endParaRPr lang="lt-LT"/>
        </a:p>
      </dgm:t>
    </dgm:pt>
    <dgm:pt modelId="{F816B6F2-B618-46C3-8D21-EE682A7969D9}" type="pres">
      <dgm:prSet presAssocID="{486B0A00-AF41-4163-90B7-A540C9EF72A1}" presName="titleText2" presStyleLbl="fgAcc1" presStyleIdx="17" presStyleCnt="19">
        <dgm:presLayoutVars>
          <dgm:chMax val="0"/>
          <dgm:chPref val="0"/>
        </dgm:presLayoutVars>
      </dgm:prSet>
      <dgm:spPr/>
      <dgm:t>
        <a:bodyPr/>
        <a:lstStyle/>
        <a:p>
          <a:endParaRPr lang="lt-LT"/>
        </a:p>
      </dgm:t>
    </dgm:pt>
    <dgm:pt modelId="{ABBAE2FD-A101-4309-8D70-09A99874E3CB}" type="pres">
      <dgm:prSet presAssocID="{486B0A00-AF41-4163-90B7-A540C9EF72A1}" presName="rootConnector" presStyleLbl="node4" presStyleIdx="0" presStyleCnt="0"/>
      <dgm:spPr/>
      <dgm:t>
        <a:bodyPr/>
        <a:lstStyle/>
        <a:p>
          <a:endParaRPr lang="lt-LT"/>
        </a:p>
      </dgm:t>
    </dgm:pt>
    <dgm:pt modelId="{9D83D0E3-4703-42E3-A2AD-289A26819D1D}" type="pres">
      <dgm:prSet presAssocID="{486B0A00-AF41-4163-90B7-A540C9EF72A1}" presName="hierChild4" presStyleCnt="0"/>
      <dgm:spPr/>
    </dgm:pt>
    <dgm:pt modelId="{FB43DEF8-21AE-4746-9F9E-6121672470F6}" type="pres">
      <dgm:prSet presAssocID="{837C7E05-6D32-465F-BBE3-ECCFFD9E1D98}" presName="Name37" presStyleLbl="parChTrans1D4" presStyleIdx="7" presStyleCnt="8"/>
      <dgm:spPr/>
      <dgm:t>
        <a:bodyPr/>
        <a:lstStyle/>
        <a:p>
          <a:endParaRPr lang="lt-LT"/>
        </a:p>
      </dgm:t>
    </dgm:pt>
    <dgm:pt modelId="{A49044EB-9491-4C3B-817E-09C7A8B6FC83}" type="pres">
      <dgm:prSet presAssocID="{525FF2F7-A5AB-4D31-B159-5539DEF5D7FF}" presName="hierRoot2" presStyleCnt="0">
        <dgm:presLayoutVars>
          <dgm:hierBranch val="init"/>
        </dgm:presLayoutVars>
      </dgm:prSet>
      <dgm:spPr/>
    </dgm:pt>
    <dgm:pt modelId="{5C0DA0FD-C4FB-4AD2-8213-8554F910EAF5}" type="pres">
      <dgm:prSet presAssocID="{525FF2F7-A5AB-4D31-B159-5539DEF5D7FF}" presName="rootComposite" presStyleCnt="0"/>
      <dgm:spPr/>
    </dgm:pt>
    <dgm:pt modelId="{7721FEF8-804D-44E0-9C2F-BF0DAA396C98}" type="pres">
      <dgm:prSet presAssocID="{525FF2F7-A5AB-4D31-B159-5539DEF5D7FF}" presName="rootText" presStyleLbl="node1" presStyleIdx="18" presStyleCnt="19">
        <dgm:presLayoutVars>
          <dgm:chMax/>
          <dgm:chPref val="3"/>
        </dgm:presLayoutVars>
      </dgm:prSet>
      <dgm:spPr/>
      <dgm:t>
        <a:bodyPr/>
        <a:lstStyle/>
        <a:p>
          <a:endParaRPr lang="lt-LT"/>
        </a:p>
      </dgm:t>
    </dgm:pt>
    <dgm:pt modelId="{223DFDBC-75AB-4A6A-8E23-4EC45F5BDED7}" type="pres">
      <dgm:prSet presAssocID="{525FF2F7-A5AB-4D31-B159-5539DEF5D7FF}" presName="titleText2" presStyleLbl="fgAcc1" presStyleIdx="18" presStyleCnt="19">
        <dgm:presLayoutVars>
          <dgm:chMax val="0"/>
          <dgm:chPref val="0"/>
        </dgm:presLayoutVars>
      </dgm:prSet>
      <dgm:spPr/>
      <dgm:t>
        <a:bodyPr/>
        <a:lstStyle/>
        <a:p>
          <a:endParaRPr lang="lt-LT"/>
        </a:p>
      </dgm:t>
    </dgm:pt>
    <dgm:pt modelId="{59FBFEDB-FD68-48CD-825F-6DA346327D97}" type="pres">
      <dgm:prSet presAssocID="{525FF2F7-A5AB-4D31-B159-5539DEF5D7FF}" presName="rootConnector" presStyleLbl="node4" presStyleIdx="0" presStyleCnt="0"/>
      <dgm:spPr/>
      <dgm:t>
        <a:bodyPr/>
        <a:lstStyle/>
        <a:p>
          <a:endParaRPr lang="lt-LT"/>
        </a:p>
      </dgm:t>
    </dgm:pt>
    <dgm:pt modelId="{AEBA8C31-9D80-4485-A34B-EC27742E5B30}" type="pres">
      <dgm:prSet presAssocID="{525FF2F7-A5AB-4D31-B159-5539DEF5D7FF}" presName="hierChild4" presStyleCnt="0"/>
      <dgm:spPr/>
    </dgm:pt>
    <dgm:pt modelId="{CE2818C4-DE7E-4FF8-B410-317765884578}" type="pres">
      <dgm:prSet presAssocID="{525FF2F7-A5AB-4D31-B159-5539DEF5D7FF}" presName="hierChild5" presStyleCnt="0"/>
      <dgm:spPr/>
    </dgm:pt>
    <dgm:pt modelId="{F91AB540-0236-4635-BC72-D0591EB14093}" type="pres">
      <dgm:prSet presAssocID="{486B0A00-AF41-4163-90B7-A540C9EF72A1}" presName="hierChild5" presStyleCnt="0"/>
      <dgm:spPr/>
    </dgm:pt>
    <dgm:pt modelId="{A5369B72-5AF9-49DE-9341-AA1CF1306D72}" type="pres">
      <dgm:prSet presAssocID="{EC6756B7-3C27-4492-97F5-6C93712474C4}" presName="hierChild5" presStyleCnt="0"/>
      <dgm:spPr/>
    </dgm:pt>
    <dgm:pt modelId="{AB51C570-D00E-47A1-8B34-E4465100946D}" type="pres">
      <dgm:prSet presAssocID="{F7E5BC56-0832-4C84-82B4-A27647DF68A2}" presName="hierChild5" presStyleCnt="0"/>
      <dgm:spPr/>
    </dgm:pt>
    <dgm:pt modelId="{70CBAD65-7210-4E02-B9B2-79A9AEFD8C22}" type="pres">
      <dgm:prSet presAssocID="{173518F6-A8D1-4447-A443-E86146C87AB6}" presName="hierChild3" presStyleCnt="0"/>
      <dgm:spPr/>
    </dgm:pt>
    <dgm:pt modelId="{A60FD335-BDA5-44DB-86BC-8A6E73B4CC07}" type="pres">
      <dgm:prSet presAssocID="{A7057D62-B916-48D5-8DBA-E90378BCC66A}" presName="Name96" presStyleLbl="parChTrans1D2" presStyleIdx="7" presStyleCnt="8"/>
      <dgm:spPr/>
      <dgm:t>
        <a:bodyPr/>
        <a:lstStyle/>
        <a:p>
          <a:endParaRPr lang="lt-LT"/>
        </a:p>
      </dgm:t>
    </dgm:pt>
    <dgm:pt modelId="{C2B99A35-8332-44C5-9D2A-EBFBCE152A6B}" type="pres">
      <dgm:prSet presAssocID="{11444A15-55D3-4101-9998-1E949934789E}" presName="hierRoot3" presStyleCnt="0">
        <dgm:presLayoutVars>
          <dgm:hierBranch val="init"/>
        </dgm:presLayoutVars>
      </dgm:prSet>
      <dgm:spPr/>
    </dgm:pt>
    <dgm:pt modelId="{D0BFB089-3887-4F9A-8376-C179409693E7}" type="pres">
      <dgm:prSet presAssocID="{11444A15-55D3-4101-9998-1E949934789E}" presName="rootComposite3" presStyleCnt="0"/>
      <dgm:spPr/>
    </dgm:pt>
    <dgm:pt modelId="{F9A3769F-8CD5-484F-A634-6340B8482447}" type="pres">
      <dgm:prSet presAssocID="{11444A15-55D3-4101-9998-1E949934789E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lt-LT"/>
        </a:p>
      </dgm:t>
    </dgm:pt>
    <dgm:pt modelId="{E86E7906-14EE-4073-92BA-D3EF19B85CC3}" type="pres">
      <dgm:prSet presAssocID="{11444A15-55D3-4101-9998-1E949934789E}" presName="titleText3" presStyleLbl="fgAcc2" presStyleIdx="0" presStyleCnt="1" custScaleX="203627" custScaleY="292493" custLinFactNeighborX="44964" custLinFactNeighborY="76630">
        <dgm:presLayoutVars>
          <dgm:chMax val="0"/>
          <dgm:chPref val="0"/>
        </dgm:presLayoutVars>
      </dgm:prSet>
      <dgm:spPr/>
      <dgm:t>
        <a:bodyPr/>
        <a:lstStyle/>
        <a:p>
          <a:endParaRPr lang="lt-LT"/>
        </a:p>
      </dgm:t>
    </dgm:pt>
    <dgm:pt modelId="{FC702C9A-9707-4C3C-B66B-C02B7068343F}" type="pres">
      <dgm:prSet presAssocID="{11444A15-55D3-4101-9998-1E949934789E}" presName="rootConnector3" presStyleLbl="asst1" presStyleIdx="0" presStyleCnt="1"/>
      <dgm:spPr/>
      <dgm:t>
        <a:bodyPr/>
        <a:lstStyle/>
        <a:p>
          <a:endParaRPr lang="lt-LT"/>
        </a:p>
      </dgm:t>
    </dgm:pt>
    <dgm:pt modelId="{E0F1E536-DB3E-4FE3-82AF-DE1544F5D5F2}" type="pres">
      <dgm:prSet presAssocID="{11444A15-55D3-4101-9998-1E949934789E}" presName="hierChild6" presStyleCnt="0"/>
      <dgm:spPr/>
    </dgm:pt>
    <dgm:pt modelId="{2B0A742D-DDD5-4B46-B732-588A05859E30}" type="pres">
      <dgm:prSet presAssocID="{11444A15-55D3-4101-9998-1E949934789E}" presName="hierChild7" presStyleCnt="0"/>
      <dgm:spPr/>
    </dgm:pt>
  </dgm:ptLst>
  <dgm:cxnLst>
    <dgm:cxn modelId="{F0EAEE2C-1CA3-413F-B57B-F20C8DC520B6}" type="presOf" srcId="{525FF2F7-A5AB-4D31-B159-5539DEF5D7FF}" destId="{59FBFEDB-FD68-48CD-825F-6DA346327D97}" srcOrd="1" destOrd="0" presId="urn:microsoft.com/office/officeart/2008/layout/NameandTitleOrganizationalChart"/>
    <dgm:cxn modelId="{54134AE1-F99F-411D-9EAD-73560AED9CBB}" srcId="{91CFC994-29F7-4A83-A9D0-86F710DAB77D}" destId="{173518F6-A8D1-4447-A443-E86146C87AB6}" srcOrd="0" destOrd="0" parTransId="{7043647E-ABB8-44D8-9A27-E64B28C26A64}" sibTransId="{1A2492C9-8BCE-4B7C-906B-8A4C7E6EA44D}"/>
    <dgm:cxn modelId="{59C32AE2-20B9-4297-BAE9-5DCE261B635D}" srcId="{173518F6-A8D1-4447-A443-E86146C87AB6}" destId="{F7E5BC56-0832-4C84-82B4-A27647DF68A2}" srcOrd="7" destOrd="0" parTransId="{C7D870E2-AD92-4021-9B2D-0BD83E49356E}" sibTransId="{E58D0CEA-11D7-4417-A2F1-18C062F3EF2E}"/>
    <dgm:cxn modelId="{4834501F-DE41-4421-9BB3-D080D0EEE7C6}" type="presOf" srcId="{F4226740-127A-4562-8041-FA2086CD5E7E}" destId="{91DE7225-4606-440C-AFF5-527D6BA546F9}" srcOrd="0" destOrd="0" presId="urn:microsoft.com/office/officeart/2008/layout/NameandTitleOrganizationalChart"/>
    <dgm:cxn modelId="{EA9672DC-291A-4DED-8ECA-E6B0CD927585}" type="presOf" srcId="{1C5A6274-97BF-491B-89DB-797B280BD553}" destId="{5A580706-C0F7-44E9-82C0-10104C8AACFE}" srcOrd="0" destOrd="0" presId="urn:microsoft.com/office/officeart/2008/layout/NameandTitleOrganizationalChart"/>
    <dgm:cxn modelId="{BF254F98-CB3F-46C3-948E-B19079CA4588}" type="presOf" srcId="{E38ABFE6-D991-488F-B00A-702D82476353}" destId="{435D8E3D-E7EC-4A4E-B292-6B311336B740}" srcOrd="0" destOrd="0" presId="urn:microsoft.com/office/officeart/2008/layout/NameandTitleOrganizationalChart"/>
    <dgm:cxn modelId="{2989B2A1-AA3B-4FE5-AC67-C10860F99F86}" type="presOf" srcId="{837C7E05-6D32-465F-BBE3-ECCFFD9E1D98}" destId="{FB43DEF8-21AE-4746-9F9E-6121672470F6}" srcOrd="0" destOrd="0" presId="urn:microsoft.com/office/officeart/2008/layout/NameandTitleOrganizationalChart"/>
    <dgm:cxn modelId="{F6663430-5916-4C39-A894-0664D84F5609}" srcId="{1C87C80C-6A5C-4994-AFE4-9D8CAF4808A2}" destId="{D57F269E-CAC4-4BC9-926A-05816DA12CDF}" srcOrd="0" destOrd="0" parTransId="{8A1751C0-3732-46F6-9EB1-CCEFBFB84648}" sibTransId="{F2E903B0-CCC3-429E-B14D-4C574F14B77E}"/>
    <dgm:cxn modelId="{8CC3B30B-8A3C-4AA9-B480-C78211F0EE1A}" type="presOf" srcId="{7A6732CF-2490-4839-B609-92DAC2F5BBDC}" destId="{9D99A1C0-3913-484F-AEA2-365FD46D6ACB}" srcOrd="0" destOrd="0" presId="urn:microsoft.com/office/officeart/2008/layout/NameandTitleOrganizationalChart"/>
    <dgm:cxn modelId="{34F86691-430C-4E0E-BF24-BE19B95DA8C0}" type="presOf" srcId="{2BD406BF-FF2D-4B1C-B2DA-9FD1F96EF3CE}" destId="{4355FE51-CCB1-4077-9CDD-781D8477BAA2}" srcOrd="0" destOrd="0" presId="urn:microsoft.com/office/officeart/2008/layout/NameandTitleOrganizationalChart"/>
    <dgm:cxn modelId="{546E0DD2-B7DF-4E50-9692-B2A35A4D2721}" type="presOf" srcId="{D57F269E-CAC4-4BC9-926A-05816DA12CDF}" destId="{FEEB0C9A-1CFB-43D3-AD30-C690191D89B1}" srcOrd="1" destOrd="0" presId="urn:microsoft.com/office/officeart/2008/layout/NameandTitleOrganizationalChart"/>
    <dgm:cxn modelId="{B291DE2C-1027-4293-8394-EA5A22182FCC}" type="presOf" srcId="{1C87C80C-6A5C-4994-AFE4-9D8CAF4808A2}" destId="{F98A84DA-35D1-4431-9C88-3FC1B017325C}" srcOrd="0" destOrd="0" presId="urn:microsoft.com/office/officeart/2008/layout/NameandTitleOrganizationalChart"/>
    <dgm:cxn modelId="{9FAF846F-3022-4ACA-A3BE-2380863C9FC0}" srcId="{E46EC03B-BB02-48FF-834C-2297AB7FCFA0}" destId="{2D80DDC0-AC55-45B6-A048-D885DE12EEAA}" srcOrd="0" destOrd="0" parTransId="{1399389C-DD3C-47C6-806C-16A861D72AEA}" sibTransId="{D8D1849F-E11A-44D5-9B5D-5854AB84EF35}"/>
    <dgm:cxn modelId="{BFD8B3BF-B732-4877-868C-5021F129669D}" srcId="{32166782-AF8D-451B-A35F-2D09CC7A74D8}" destId="{1C5A6274-97BF-491B-89DB-797B280BD553}" srcOrd="2" destOrd="0" parTransId="{81434719-BE3F-4491-AA9E-142BB0CC5BDE}" sibTransId="{5F2E2220-B330-40B3-92E7-DE54E3AE93CE}"/>
    <dgm:cxn modelId="{950D6E6D-C8CA-4E0A-8ED4-8D24EAF867A4}" type="presOf" srcId="{5F2E2220-B330-40B3-92E7-DE54E3AE93CE}" destId="{D4F33914-591C-4145-8F00-2A4B799C8346}" srcOrd="0" destOrd="0" presId="urn:microsoft.com/office/officeart/2008/layout/NameandTitleOrganizationalChart"/>
    <dgm:cxn modelId="{EF1EFF68-7CE5-4145-993C-BBCE720CDF8D}" type="presOf" srcId="{173518F6-A8D1-4447-A443-E86146C87AB6}" destId="{B161137A-8A48-4230-994F-8CD1F25CC048}" srcOrd="1" destOrd="0" presId="urn:microsoft.com/office/officeart/2008/layout/NameandTitleOrganizationalChart"/>
    <dgm:cxn modelId="{F9798FCE-8449-4567-8E51-A49B73AE2DE9}" srcId="{173518F6-A8D1-4447-A443-E86146C87AB6}" destId="{ADBC8057-B361-479A-910E-27ABF4AEE99A}" srcOrd="5" destOrd="0" parTransId="{F4226740-127A-4562-8041-FA2086CD5E7E}" sibTransId="{D45F449F-1F63-42C7-86A4-4C1813AD0E89}"/>
    <dgm:cxn modelId="{49E66F7D-3CC1-4539-9187-CD1477F50303}" srcId="{32166782-AF8D-451B-A35F-2D09CC7A74D8}" destId="{2B27FBD9-D1E9-4916-834C-8B74FD57F399}" srcOrd="1" destOrd="0" parTransId="{4B88BBF6-9B4D-4525-85AF-CA5859E18C5E}" sibTransId="{520933A7-9EF3-48D1-832D-1588F10ED684}"/>
    <dgm:cxn modelId="{3366295D-5068-4537-BD98-70F79E8D2F73}" srcId="{173518F6-A8D1-4447-A443-E86146C87AB6}" destId="{154A8E0A-2868-4C3A-B575-E761FBD92DD2}" srcOrd="3" destOrd="0" parTransId="{90C48386-7EE5-468A-850C-66139F6B114D}" sibTransId="{F48CB4DC-091E-48B0-8C70-CECE02128EEA}"/>
    <dgm:cxn modelId="{2FEC0E38-736D-488F-87E8-DE5A66E230D7}" srcId="{173518F6-A8D1-4447-A443-E86146C87AB6}" destId="{A49B84A6-ABD2-45E0-9140-8062685E8E10}" srcOrd="4" destOrd="0" parTransId="{AABD2EB6-C35D-43C1-B72E-E199E210FA51}" sibTransId="{FC5881BF-02F0-4CF1-A7A8-87FEBE459FED}"/>
    <dgm:cxn modelId="{A5C832A9-0EAC-4B29-926E-6F3D757826A5}" type="presOf" srcId="{DA57C486-9E1D-423A-A1F3-77ED4C9F4568}" destId="{804478C7-43E4-4DFC-AC45-F8C8D32F5FF7}" srcOrd="1" destOrd="0" presId="urn:microsoft.com/office/officeart/2008/layout/NameandTitleOrganizationalChart"/>
    <dgm:cxn modelId="{935B34F0-C405-4999-9430-22E98F61AF2D}" srcId="{173518F6-A8D1-4447-A443-E86146C87AB6}" destId="{AEB2916B-FE84-4BD7-9F3F-19AF02FC9B13}" srcOrd="1" destOrd="0" parTransId="{2D9B23D2-8A58-418C-9C0B-58897D1F80CA}" sibTransId="{6B8B9285-2C08-40BB-91B2-63CAFE6D2EB6}"/>
    <dgm:cxn modelId="{79111C8E-DC24-4C4B-A619-2133CCA3C0D9}" type="presOf" srcId="{736350B8-A2C3-473C-8274-E7A1DA2B7334}" destId="{BFFCF102-68F6-4986-9118-BBAF4FCF9635}" srcOrd="0" destOrd="0" presId="urn:microsoft.com/office/officeart/2008/layout/NameandTitleOrganizationalChart"/>
    <dgm:cxn modelId="{EA9CB799-6445-466F-9BA4-3F817A41DD3E}" type="presOf" srcId="{525FF2F7-A5AB-4D31-B159-5539DEF5D7FF}" destId="{7721FEF8-804D-44E0-9C2F-BF0DAA396C98}" srcOrd="0" destOrd="0" presId="urn:microsoft.com/office/officeart/2008/layout/NameandTitleOrganizationalChart"/>
    <dgm:cxn modelId="{47CB4EA2-DC76-4A7F-B71D-BA80946F2ADB}" type="presOf" srcId="{A49B84A6-ABD2-45E0-9140-8062685E8E10}" destId="{403BCDBE-3DA9-40FB-B37C-15C71B37DBDF}" srcOrd="1" destOrd="0" presId="urn:microsoft.com/office/officeart/2008/layout/NameandTitleOrganizationalChart"/>
    <dgm:cxn modelId="{90AEFA43-1039-4C7E-BA8E-3D1FEFB55F39}" type="presOf" srcId="{9A2F28A6-9E74-44D2-807D-8A5C68908651}" destId="{BE7C7E58-EA6B-4F79-8E5C-C65FB1C75E46}" srcOrd="0" destOrd="0" presId="urn:microsoft.com/office/officeart/2008/layout/NameandTitleOrganizationalChart"/>
    <dgm:cxn modelId="{1BF61742-3248-4127-A37F-A125DCD5C9A8}" type="presOf" srcId="{81434719-BE3F-4491-AA9E-142BB0CC5BDE}" destId="{B8A1C61C-44B1-4921-8CFB-1706899A50D6}" srcOrd="0" destOrd="0" presId="urn:microsoft.com/office/officeart/2008/layout/NameandTitleOrganizationalChart"/>
    <dgm:cxn modelId="{A9531570-16D5-41D6-B9B7-7E9B006EC147}" type="presOf" srcId="{4B88BBF6-9B4D-4525-85AF-CA5859E18C5E}" destId="{70BFB7F5-18CD-4C0C-A645-D54D4B722A14}" srcOrd="0" destOrd="0" presId="urn:microsoft.com/office/officeart/2008/layout/NameandTitleOrganizationalChart"/>
    <dgm:cxn modelId="{7DB1BD02-2408-46C5-92C7-45CA5664A276}" srcId="{173518F6-A8D1-4447-A443-E86146C87AB6}" destId="{32166782-AF8D-451B-A35F-2D09CC7A74D8}" srcOrd="6" destOrd="0" parTransId="{2BD406BF-FF2D-4B1C-B2DA-9FD1F96EF3CE}" sibTransId="{4CBFA839-8359-43AA-8627-820F520C5243}"/>
    <dgm:cxn modelId="{CD94665A-43D7-46D7-B49F-6D062DF8371C}" type="presOf" srcId="{4CBFA839-8359-43AA-8627-820F520C5243}" destId="{1CBB8F75-02AF-4E27-A642-99EAFF8211D3}" srcOrd="0" destOrd="0" presId="urn:microsoft.com/office/officeart/2008/layout/NameandTitleOrganizationalChart"/>
    <dgm:cxn modelId="{FB2D64C9-52BC-4AC2-B3AB-FADA3F960D24}" type="presOf" srcId="{486B0A00-AF41-4163-90B7-A540C9EF72A1}" destId="{59A39F66-EEEF-4B23-9E6E-5A3D3005B46C}" srcOrd="0" destOrd="0" presId="urn:microsoft.com/office/officeart/2008/layout/NameandTitleOrganizationalChart"/>
    <dgm:cxn modelId="{9C944203-F0AA-42B6-90C2-38E9FEFBB25D}" type="presOf" srcId="{486B0A00-AF41-4163-90B7-A540C9EF72A1}" destId="{ABBAE2FD-A101-4309-8D70-09A99874E3CB}" srcOrd="1" destOrd="0" presId="urn:microsoft.com/office/officeart/2008/layout/NameandTitleOrganizationalChart"/>
    <dgm:cxn modelId="{3F83E4F2-A4F5-4DC9-9CE2-E14D6F12B35B}" type="presOf" srcId="{E5D5D0B5-C52A-43B4-9C4D-EDDD04977A84}" destId="{F99C3A24-99C3-4CEB-9597-C72796E0C5E3}" srcOrd="0" destOrd="0" presId="urn:microsoft.com/office/officeart/2008/layout/NameandTitleOrganizationalChart"/>
    <dgm:cxn modelId="{69C25892-CB3B-46BB-94C5-4DC0DEE53C67}" type="presOf" srcId="{1C87C80C-6A5C-4994-AFE4-9D8CAF4808A2}" destId="{2BDCFB80-B44C-45FD-8C05-5601EC572E34}" srcOrd="1" destOrd="0" presId="urn:microsoft.com/office/officeart/2008/layout/NameandTitleOrganizationalChart"/>
    <dgm:cxn modelId="{01090FB3-7AC3-4943-8FA2-037C15850A08}" type="presOf" srcId="{7FB48E33-E7D9-4223-A435-2F40EFF44C30}" destId="{A726567E-F337-406D-A55A-1B858CC7D960}" srcOrd="0" destOrd="0" presId="urn:microsoft.com/office/officeart/2008/layout/NameandTitleOrganizationalChart"/>
    <dgm:cxn modelId="{BF00A1F8-049C-4940-94B3-53DCE177969F}" type="presOf" srcId="{2D80DDC0-AC55-45B6-A048-D885DE12EEAA}" destId="{D6DBF2AA-35E8-4D93-B2EA-305D8366BCAE}" srcOrd="0" destOrd="0" presId="urn:microsoft.com/office/officeart/2008/layout/NameandTitleOrganizationalChart"/>
    <dgm:cxn modelId="{2389657F-17D8-408E-8E06-907A84696A7B}" type="presOf" srcId="{E5D5D0B5-C52A-43B4-9C4D-EDDD04977A84}" destId="{A7995F2F-0330-473F-A79A-4323379B1FC4}" srcOrd="1" destOrd="0" presId="urn:microsoft.com/office/officeart/2008/layout/NameandTitleOrganizationalChart"/>
    <dgm:cxn modelId="{D29EF731-DAE4-4258-98AF-3D496F901BB7}" type="presOf" srcId="{E46EC03B-BB02-48FF-834C-2297AB7FCFA0}" destId="{A9527A47-0F35-4C3D-9CD2-F702D33BED89}" srcOrd="0" destOrd="0" presId="urn:microsoft.com/office/officeart/2008/layout/NameandTitleOrganizationalChart"/>
    <dgm:cxn modelId="{CD97F70C-4C16-4C6D-88FA-9D8FA025768F}" srcId="{6B45F4F2-6D37-48F0-B6AB-BB962336EBD5}" destId="{99343DFB-5887-4D18-A4C4-0AC278D9DCE8}" srcOrd="0" destOrd="0" parTransId="{9A2F28A6-9E74-44D2-807D-8A5C68908651}" sibTransId="{6B6AE029-CF24-462A-8612-72B63239436E}"/>
    <dgm:cxn modelId="{0F8650BE-47B3-4391-9212-EE2D61CA929F}" type="presOf" srcId="{2B27FBD9-D1E9-4916-834C-8B74FD57F399}" destId="{FA387356-2E38-4726-B1FF-3D7BF3BA7256}" srcOrd="1" destOrd="0" presId="urn:microsoft.com/office/officeart/2008/layout/NameandTitleOrganizationalChart"/>
    <dgm:cxn modelId="{878DF423-3F03-4049-A0EE-E829150EE77E}" type="presOf" srcId="{91CFC994-29F7-4A83-A9D0-86F710DAB77D}" destId="{F20F3BD0-6184-4F99-AE53-B467D62CEC4F}" srcOrd="0" destOrd="0" presId="urn:microsoft.com/office/officeart/2008/layout/NameandTitleOrganizationalChart"/>
    <dgm:cxn modelId="{8FAD6D5B-33A4-4519-B423-6040B1CBA5FB}" type="presOf" srcId="{59705C0F-31EC-4259-9A3F-EE7484871CB7}" destId="{F0235649-673D-460F-B219-20D4724E6DE8}" srcOrd="0" destOrd="0" presId="urn:microsoft.com/office/officeart/2008/layout/NameandTitleOrganizationalChart"/>
    <dgm:cxn modelId="{BAC3AD63-A735-416F-AF95-A63B3D2F6953}" type="presOf" srcId="{520933A7-9EF3-48D1-832D-1588F10ED684}" destId="{1E55EAFC-1D81-43D7-B055-B7384B52BEF3}" srcOrd="0" destOrd="0" presId="urn:microsoft.com/office/officeart/2008/layout/NameandTitleOrganizationalChart"/>
    <dgm:cxn modelId="{FA4A053E-9877-4035-BDE7-3AF4592775E0}" type="presOf" srcId="{E46EC03B-BB02-48FF-834C-2297AB7FCFA0}" destId="{7DE9A622-6E8C-4FB0-93A8-7C09717CA1DB}" srcOrd="1" destOrd="0" presId="urn:microsoft.com/office/officeart/2008/layout/NameandTitleOrganizationalChart"/>
    <dgm:cxn modelId="{0A1B19C4-7027-4464-86A0-EB0BB0BE8925}" type="presOf" srcId="{2B27FBD9-D1E9-4916-834C-8B74FD57F399}" destId="{F839FBD9-5640-46CE-AC77-12E6A357C477}" srcOrd="0" destOrd="0" presId="urn:microsoft.com/office/officeart/2008/layout/NameandTitleOrganizationalChart"/>
    <dgm:cxn modelId="{FF599E00-708A-4C66-B509-773A2310049E}" type="presOf" srcId="{11444A15-55D3-4101-9998-1E949934789E}" destId="{F9A3769F-8CD5-484F-A634-6340B8482447}" srcOrd="0" destOrd="0" presId="urn:microsoft.com/office/officeart/2008/layout/NameandTitleOrganizationalChart"/>
    <dgm:cxn modelId="{F4DE88B2-A86C-403B-B0C0-75D4F11A3A20}" type="presOf" srcId="{D57F269E-CAC4-4BC9-926A-05816DA12CDF}" destId="{30002B17-6A08-4285-A131-BD7526FD04B4}" srcOrd="0" destOrd="0" presId="urn:microsoft.com/office/officeart/2008/layout/NameandTitleOrganizationalChart"/>
    <dgm:cxn modelId="{D3188371-533C-4461-AACB-EB37F8A69F67}" type="presOf" srcId="{32166782-AF8D-451B-A35F-2D09CC7A74D8}" destId="{CEFA14CC-C425-4176-AFD9-628394445EF0}" srcOrd="0" destOrd="0" presId="urn:microsoft.com/office/officeart/2008/layout/NameandTitleOrganizationalChart"/>
    <dgm:cxn modelId="{5E3434E0-079B-4D76-84DA-B5E2AC594846}" type="presOf" srcId="{C2E27F4E-9915-43C5-8040-B169EF787688}" destId="{DDEA8656-B097-405D-B086-381BC4A8ECEE}" srcOrd="0" destOrd="0" presId="urn:microsoft.com/office/officeart/2008/layout/NameandTitleOrganizationalChart"/>
    <dgm:cxn modelId="{A27C9ACF-301E-45AA-B05D-46EBE1B99753}" type="presOf" srcId="{ADBC8057-B361-479A-910E-27ABF4AEE99A}" destId="{47C38D6A-1F75-411E-A9B5-740CC7B0026F}" srcOrd="1" destOrd="0" presId="urn:microsoft.com/office/officeart/2008/layout/NameandTitleOrganizationalChart"/>
    <dgm:cxn modelId="{E1194D3C-38EE-4D38-BD55-340A8B9667D7}" type="presOf" srcId="{1C5A6274-97BF-491B-89DB-797B280BD553}" destId="{623380FE-1001-4950-8092-5437C566521E}" srcOrd="1" destOrd="0" presId="urn:microsoft.com/office/officeart/2008/layout/NameandTitleOrganizationalChart"/>
    <dgm:cxn modelId="{CD2BB07C-26C7-47D2-AFFC-3E6934A57F09}" type="presOf" srcId="{32166782-AF8D-451B-A35F-2D09CC7A74D8}" destId="{80FE075F-FD97-4CD9-953B-8BC55B9312CE}" srcOrd="1" destOrd="0" presId="urn:microsoft.com/office/officeart/2008/layout/NameandTitleOrganizationalChart"/>
    <dgm:cxn modelId="{377F7386-3AF3-48B7-A096-3E071282EFDC}" type="presOf" srcId="{1A2492C9-8BCE-4B7C-906B-8A4C7E6EA44D}" destId="{CC684C44-9E97-4DD6-9C41-6FE9A5164C67}" srcOrd="0" destOrd="0" presId="urn:microsoft.com/office/officeart/2008/layout/NameandTitleOrganizationalChart"/>
    <dgm:cxn modelId="{FE357EE1-E1C4-4342-AE34-366EDA8E7024}" type="presOf" srcId="{F7E5BC56-0832-4C84-82B4-A27647DF68A2}" destId="{678230F5-4B11-47C9-8702-BFF8DD617696}" srcOrd="0" destOrd="0" presId="urn:microsoft.com/office/officeart/2008/layout/NameandTitleOrganizationalChart"/>
    <dgm:cxn modelId="{E05E262A-9973-48B7-AFB4-7AC6A3BECE7F}" srcId="{F7E5BC56-0832-4C84-82B4-A27647DF68A2}" destId="{EC6756B7-3C27-4492-97F5-6C93712474C4}" srcOrd="0" destOrd="0" parTransId="{502E1894-478D-436B-A7C2-05B2E6708190}" sibTransId="{693894AC-0FB9-4658-967A-FF8D42EB6372}"/>
    <dgm:cxn modelId="{39EA71F8-699E-42DF-9BCC-3E178C80F4EE}" type="presOf" srcId="{154A8E0A-2868-4C3A-B575-E761FBD92DD2}" destId="{02FF6245-824B-4C83-A915-E9A58E51B708}" srcOrd="0" destOrd="0" presId="urn:microsoft.com/office/officeart/2008/layout/NameandTitleOrganizationalChart"/>
    <dgm:cxn modelId="{AF0D1DC0-D402-4E3A-91CA-4B7643AF8D88}" srcId="{1C5A6274-97BF-491B-89DB-797B280BD553}" destId="{DA57C486-9E1D-423A-A1F3-77ED4C9F4568}" srcOrd="0" destOrd="0" parTransId="{4BFAAFDE-5099-403A-9842-EADFDC01E8D3}" sibTransId="{2E394ACC-4A34-4E94-BAFD-9ACF6B0ECE82}"/>
    <dgm:cxn modelId="{0D477E1E-5EF5-4F9E-B73F-880D736514C2}" type="presOf" srcId="{90C48386-7EE5-468A-850C-66139F6B114D}" destId="{B749C39C-4CDD-41BF-B800-A9E1936B5378}" srcOrd="0" destOrd="0" presId="urn:microsoft.com/office/officeart/2008/layout/NameandTitleOrganizationalChart"/>
    <dgm:cxn modelId="{B9FB6D77-8067-4B0D-8337-EC834087F595}" type="presOf" srcId="{ADBC8057-B361-479A-910E-27ABF4AEE99A}" destId="{259FA6A9-FC68-46EE-BD22-677F4D6E889F}" srcOrd="0" destOrd="0" presId="urn:microsoft.com/office/officeart/2008/layout/NameandTitleOrganizationalChart"/>
    <dgm:cxn modelId="{781466C0-95FD-40FC-8382-670DB8699A98}" type="presOf" srcId="{99343DFB-5887-4D18-A4C4-0AC278D9DCE8}" destId="{65EE627E-87B3-437A-B4B2-BA81375D3C1A}" srcOrd="0" destOrd="0" presId="urn:microsoft.com/office/officeart/2008/layout/NameandTitleOrganizationalChart"/>
    <dgm:cxn modelId="{F08AAC1E-A97C-4575-9C58-DA36D73504C4}" type="presOf" srcId="{1399389C-DD3C-47C6-806C-16A861D72AEA}" destId="{92E9F6F7-18C9-484A-A6D6-99785363EA36}" srcOrd="0" destOrd="0" presId="urn:microsoft.com/office/officeart/2008/layout/NameandTitleOrganizationalChart"/>
    <dgm:cxn modelId="{92E49F32-CDA8-4778-8F7D-ECCC07657CBB}" srcId="{DA57C486-9E1D-423A-A1F3-77ED4C9F4568}" destId="{6B45F4F2-6D37-48F0-B6AB-BB962336EBD5}" srcOrd="0" destOrd="0" parTransId="{C2E27F4E-9915-43C5-8040-B169EF787688}" sibTransId="{736350B8-A2C3-473C-8274-E7A1DA2B7334}"/>
    <dgm:cxn modelId="{39287066-BE19-4E82-9DDC-69879390A892}" type="presOf" srcId="{6B45F4F2-6D37-48F0-B6AB-BB962336EBD5}" destId="{E6DCF7AC-022C-4EB1-8BF1-96E9AD3F6269}" srcOrd="1" destOrd="0" presId="urn:microsoft.com/office/officeart/2008/layout/NameandTitleOrganizationalChart"/>
    <dgm:cxn modelId="{4250FB66-F0DD-4F0D-93E9-4D4AB98C2F3F}" type="presOf" srcId="{DA57C486-9E1D-423A-A1F3-77ED4C9F4568}" destId="{15C40B94-BB52-4E73-ACE5-14C811925E9F}" srcOrd="0" destOrd="0" presId="urn:microsoft.com/office/officeart/2008/layout/NameandTitleOrganizationalChart"/>
    <dgm:cxn modelId="{AFFBDE69-FD88-468A-A68D-027E297ED146}" type="presOf" srcId="{8A1751C0-3732-46F6-9EB1-CCEFBFB84648}" destId="{DE12F01C-E066-4CB3-81D9-5C406E99F158}" srcOrd="0" destOrd="0" presId="urn:microsoft.com/office/officeart/2008/layout/NameandTitleOrganizationalChart"/>
    <dgm:cxn modelId="{90429ADA-8E5E-4A1B-827A-B032DF3818E3}" type="presOf" srcId="{F2E903B0-CCC3-429E-B14D-4C574F14B77E}" destId="{71C0CF00-1782-4415-90C7-F7C1E995141F}" srcOrd="0" destOrd="0" presId="urn:microsoft.com/office/officeart/2008/layout/NameandTitleOrganizationalChart"/>
    <dgm:cxn modelId="{B193467C-EB19-406C-8063-C64E727162FE}" type="presOf" srcId="{99343DFB-5887-4D18-A4C4-0AC278D9DCE8}" destId="{A9151AEC-604B-402B-8DBA-A7763A667FD2}" srcOrd="1" destOrd="0" presId="urn:microsoft.com/office/officeart/2008/layout/NameandTitleOrganizationalChart"/>
    <dgm:cxn modelId="{3DEF39B6-C7C3-4A79-A16E-766E3400F29A}" type="presOf" srcId="{48F4AF42-CAF8-49D7-82F2-F25A6A0C39AA}" destId="{E86E7906-14EE-4073-92BA-D3EF19B85CC3}" srcOrd="0" destOrd="0" presId="urn:microsoft.com/office/officeart/2008/layout/NameandTitleOrganizationalChart"/>
    <dgm:cxn modelId="{7ADF7A61-0896-4776-94C8-554C31B9C315}" type="presOf" srcId="{D7F508DB-3426-4F4C-BE32-508D5560753E}" destId="{65E6A6C2-683B-42D5-9124-01B3204D0ABF}" srcOrd="0" destOrd="0" presId="urn:microsoft.com/office/officeart/2008/layout/NameandTitleOrganizationalChart"/>
    <dgm:cxn modelId="{32435CD2-C396-4A23-9226-3BE8AD1FA830}" type="presOf" srcId="{A49B84A6-ABD2-45E0-9140-8062685E8E10}" destId="{59851E37-7BDE-4AE3-A6A7-9AD8658CE398}" srcOrd="0" destOrd="0" presId="urn:microsoft.com/office/officeart/2008/layout/NameandTitleOrganizationalChart"/>
    <dgm:cxn modelId="{6F50F09A-C80A-4B0E-8985-C8AE04F1F51B}" srcId="{173518F6-A8D1-4447-A443-E86146C87AB6}" destId="{11444A15-55D3-4101-9998-1E949934789E}" srcOrd="0" destOrd="0" parTransId="{A7057D62-B916-48D5-8DBA-E90378BCC66A}" sibTransId="{48F4AF42-CAF8-49D7-82F2-F25A6A0C39AA}"/>
    <dgm:cxn modelId="{7B994D02-8F30-4156-BCC4-96CBD5D750FD}" type="presOf" srcId="{79DF6CE3-05C9-4D56-9511-3CA1451945BC}" destId="{FF226B21-33BD-4811-A5BB-E7A977A77807}" srcOrd="0" destOrd="0" presId="urn:microsoft.com/office/officeart/2008/layout/NameandTitleOrganizationalChart"/>
    <dgm:cxn modelId="{5F6D92F2-2DE7-45FF-8E96-337A5C794087}" srcId="{EC6756B7-3C27-4492-97F5-6C93712474C4}" destId="{486B0A00-AF41-4163-90B7-A540C9EF72A1}" srcOrd="0" destOrd="0" parTransId="{E38ABFE6-D991-488F-B00A-702D82476353}" sibTransId="{6AF2D700-7797-4308-AEF3-60B9035357C9}"/>
    <dgm:cxn modelId="{94F062BB-39A4-4770-9A39-6A5AED155802}" srcId="{173518F6-A8D1-4447-A443-E86146C87AB6}" destId="{E5D5D0B5-C52A-43B4-9C4D-EDDD04977A84}" srcOrd="2" destOrd="0" parTransId="{D7F508DB-3426-4F4C-BE32-508D5560753E}" sibTransId="{59705C0F-31EC-4259-9A3F-EE7484871CB7}"/>
    <dgm:cxn modelId="{1ADFC43D-9C04-4219-9924-4E3DFF993329}" type="presOf" srcId="{6B6AE029-CF24-462A-8612-72B63239436E}" destId="{65BDCCAF-2197-49AC-BC96-1CBF394158B8}" srcOrd="0" destOrd="0" presId="urn:microsoft.com/office/officeart/2008/layout/NameandTitleOrganizationalChart"/>
    <dgm:cxn modelId="{14D5EE72-D177-4002-AD09-FB8D89DE9E5D}" type="presOf" srcId="{AABD2EB6-C35D-43C1-B72E-E199E210FA51}" destId="{CCA8C38D-DF52-4A90-B243-795C032454E6}" srcOrd="0" destOrd="0" presId="urn:microsoft.com/office/officeart/2008/layout/NameandTitleOrganizationalChart"/>
    <dgm:cxn modelId="{2BEBF400-6559-43ED-AD96-2570D261E6A8}" type="presOf" srcId="{AEB2916B-FE84-4BD7-9F3F-19AF02FC9B13}" destId="{1F74449A-F8DF-40BC-924C-8C422002E516}" srcOrd="0" destOrd="0" presId="urn:microsoft.com/office/officeart/2008/layout/NameandTitleOrganizationalChart"/>
    <dgm:cxn modelId="{7DD13252-5F42-460C-A1EB-CDE738FFA912}" type="presOf" srcId="{F7E5BC56-0832-4C84-82B4-A27647DF68A2}" destId="{AA03C4B5-8AC3-4506-AE15-837C172B31B1}" srcOrd="1" destOrd="0" presId="urn:microsoft.com/office/officeart/2008/layout/NameandTitleOrganizationalChart"/>
    <dgm:cxn modelId="{043BABB3-05CC-49AA-A36B-2FE2DFA6ABC6}" type="presOf" srcId="{2E394ACC-4A34-4E94-BAFD-9ACF6B0ECE82}" destId="{AD88E7B4-14C8-401B-AF07-5D490058FF0E}" srcOrd="0" destOrd="0" presId="urn:microsoft.com/office/officeart/2008/layout/NameandTitleOrganizationalChart"/>
    <dgm:cxn modelId="{B0771CCA-EE20-4B08-894A-45B2CDCA2B99}" type="presOf" srcId="{2D9B23D2-8A58-418C-9C0B-58897D1F80CA}" destId="{B50B9983-651A-4D2A-8206-728D6AF3E666}" srcOrd="0" destOrd="0" presId="urn:microsoft.com/office/officeart/2008/layout/NameandTitleOrganizationalChart"/>
    <dgm:cxn modelId="{E1DEE975-0604-4FFA-82D0-95A4FAB8210F}" type="presOf" srcId="{154A8E0A-2868-4C3A-B575-E761FBD92DD2}" destId="{DDB4076B-4C3B-4C3C-B21C-D602BCD31650}" srcOrd="1" destOrd="0" presId="urn:microsoft.com/office/officeart/2008/layout/NameandTitleOrganizationalChart"/>
    <dgm:cxn modelId="{CB49C602-7AFC-4AD3-8127-2D9457D8F8C2}" type="presOf" srcId="{2D80DDC0-AC55-45B6-A048-D885DE12EEAA}" destId="{0F4FE9B7-AD92-4888-B2E6-33874ED8649A}" srcOrd="1" destOrd="0" presId="urn:microsoft.com/office/officeart/2008/layout/NameandTitleOrganizationalChart"/>
    <dgm:cxn modelId="{A92C77C5-484B-4633-8F0A-A3A28B28CF8A}" type="presOf" srcId="{4FD85059-1855-497A-BD6C-B929C1DA02FC}" destId="{223DFDBC-75AB-4A6A-8E23-4EC45F5BDED7}" srcOrd="0" destOrd="0" presId="urn:microsoft.com/office/officeart/2008/layout/NameandTitleOrganizationalChart"/>
    <dgm:cxn modelId="{4A84B774-BB4C-4CFD-85F3-D48450C0B0D3}" type="presOf" srcId="{F48CB4DC-091E-48B0-8C70-CECE02128EEA}" destId="{7C3A65C5-527A-4F0F-91B5-E78F9F912B49}" srcOrd="0" destOrd="0" presId="urn:microsoft.com/office/officeart/2008/layout/NameandTitleOrganizationalChart"/>
    <dgm:cxn modelId="{7AFFCF9B-E516-4B10-976B-5ACF7947ACE0}" srcId="{486B0A00-AF41-4163-90B7-A540C9EF72A1}" destId="{525FF2F7-A5AB-4D31-B159-5539DEF5D7FF}" srcOrd="0" destOrd="0" parTransId="{837C7E05-6D32-465F-BBE3-ECCFFD9E1D98}" sibTransId="{4FD85059-1855-497A-BD6C-B929C1DA02FC}"/>
    <dgm:cxn modelId="{673E96A1-47B7-4EB9-9B30-5949DF63B1E8}" type="presOf" srcId="{FC5881BF-02F0-4CF1-A7A8-87FEBE459FED}" destId="{061F3E45-F750-4799-B257-F940C6EBC0EC}" srcOrd="0" destOrd="0" presId="urn:microsoft.com/office/officeart/2008/layout/NameandTitleOrganizationalChart"/>
    <dgm:cxn modelId="{DE51BFFE-B83C-4C96-BE80-AF1634D5C6F0}" type="presOf" srcId="{6B45F4F2-6D37-48F0-B6AB-BB962336EBD5}" destId="{D1DA454A-00DC-4D77-9DE2-EBA4762168DB}" srcOrd="0" destOrd="0" presId="urn:microsoft.com/office/officeart/2008/layout/NameandTitleOrganizationalChart"/>
    <dgm:cxn modelId="{1B0BE048-250D-4C0D-931C-694B2D2E01E4}" type="presOf" srcId="{A7057D62-B916-48D5-8DBA-E90378BCC66A}" destId="{A60FD335-BDA5-44DB-86BC-8A6E73B4CC07}" srcOrd="0" destOrd="0" presId="urn:microsoft.com/office/officeart/2008/layout/NameandTitleOrganizationalChart"/>
    <dgm:cxn modelId="{BBE8FDE6-828A-468C-84E7-E4F762171A43}" type="presOf" srcId="{6AF2D700-7797-4308-AEF3-60B9035357C9}" destId="{F816B6F2-B618-46C3-8D21-EE682A7969D9}" srcOrd="0" destOrd="0" presId="urn:microsoft.com/office/officeart/2008/layout/NameandTitleOrganizationalChart"/>
    <dgm:cxn modelId="{613F9CA8-486F-41E0-A0FB-8E153CE18C10}" type="presOf" srcId="{11444A15-55D3-4101-9998-1E949934789E}" destId="{FC702C9A-9707-4C3C-B66B-C02B7068343F}" srcOrd="1" destOrd="0" presId="urn:microsoft.com/office/officeart/2008/layout/NameandTitleOrganizationalChart"/>
    <dgm:cxn modelId="{A8C4E3F5-8E41-4445-A2A3-1FC6439EA7E2}" type="presOf" srcId="{C9459273-1254-48BC-AC3A-2A35CA2872E9}" destId="{E5F62166-B5FA-4399-A245-15386A6A1E8D}" srcOrd="0" destOrd="0" presId="urn:microsoft.com/office/officeart/2008/layout/NameandTitleOrganizationalChart"/>
    <dgm:cxn modelId="{BA43F561-AB71-404F-8D9F-B52002FA8A76}" type="presOf" srcId="{173518F6-A8D1-4447-A443-E86146C87AB6}" destId="{F0012796-1A41-4EA5-9182-86E4B564CE34}" srcOrd="0" destOrd="0" presId="urn:microsoft.com/office/officeart/2008/layout/NameandTitleOrganizationalChart"/>
    <dgm:cxn modelId="{D43597B9-D5D3-461E-B38A-292E879F4652}" type="presOf" srcId="{502E1894-478D-436B-A7C2-05B2E6708190}" destId="{17DD919B-209A-4299-9E8C-37D0CF5B63C8}" srcOrd="0" destOrd="0" presId="urn:microsoft.com/office/officeart/2008/layout/NameandTitleOrganizationalChart"/>
    <dgm:cxn modelId="{841BB868-B127-4263-A0BA-EF1889535E90}" type="presOf" srcId="{D45F449F-1F63-42C7-86A4-4C1813AD0E89}" destId="{423043ED-6BAF-45B7-A12E-F7AF7CB82E48}" srcOrd="0" destOrd="0" presId="urn:microsoft.com/office/officeart/2008/layout/NameandTitleOrganizationalChart"/>
    <dgm:cxn modelId="{7E718D10-E1D6-46AD-B04E-E7FD626770B1}" srcId="{32166782-AF8D-451B-A35F-2D09CC7A74D8}" destId="{E46EC03B-BB02-48FF-834C-2297AB7FCFA0}" srcOrd="0" destOrd="0" parTransId="{7FB48E33-E7D9-4223-A435-2F40EFF44C30}" sibTransId="{79DF6CE3-05C9-4D56-9511-3CA1451945BC}"/>
    <dgm:cxn modelId="{BCDFA20D-0D40-4A03-B776-A6FA49EA72FD}" type="presOf" srcId="{6B8B9285-2C08-40BB-91B2-63CAFE6D2EB6}" destId="{1C0CCB1E-6530-4F70-97E4-609FC6B6D8F5}" srcOrd="0" destOrd="0" presId="urn:microsoft.com/office/officeart/2008/layout/NameandTitleOrganizationalChart"/>
    <dgm:cxn modelId="{A98B9149-31CF-4379-AA81-78EB0CABB473}" type="presOf" srcId="{EC6756B7-3C27-4492-97F5-6C93712474C4}" destId="{053E6C87-FF6C-42BB-AC5A-6A780D152BD1}" srcOrd="1" destOrd="0" presId="urn:microsoft.com/office/officeart/2008/layout/NameandTitleOrganizationalChart"/>
    <dgm:cxn modelId="{3C01E127-0380-4565-BC7F-775DDC5387E0}" type="presOf" srcId="{C7D870E2-AD92-4021-9B2D-0BD83E49356E}" destId="{118D3756-4C32-42D7-89E4-FB2D60B708EA}" srcOrd="0" destOrd="0" presId="urn:microsoft.com/office/officeart/2008/layout/NameandTitleOrganizationalChart"/>
    <dgm:cxn modelId="{24751C9A-9FB4-4F41-BBB6-5120043D65BE}" type="presOf" srcId="{E58D0CEA-11D7-4417-A2F1-18C062F3EF2E}" destId="{0EDEA8F0-0B6C-452E-A8E6-2C685D8286AA}" srcOrd="0" destOrd="0" presId="urn:microsoft.com/office/officeart/2008/layout/NameandTitleOrganizationalChart"/>
    <dgm:cxn modelId="{C5FE6B1C-4E45-494F-9DEA-18158032B3D5}" type="presOf" srcId="{693894AC-0FB9-4658-967A-FF8D42EB6372}" destId="{3E5232B5-ED25-41A0-9699-4A44B25AAD61}" srcOrd="0" destOrd="0" presId="urn:microsoft.com/office/officeart/2008/layout/NameandTitleOrganizationalChart"/>
    <dgm:cxn modelId="{CE5C7779-00F4-4F91-8403-EF2578B874F2}" type="presOf" srcId="{4BFAAFDE-5099-403A-9842-EADFDC01E8D3}" destId="{23801F4B-8B97-4806-A2A6-D7E2FE8FC877}" srcOrd="0" destOrd="0" presId="urn:microsoft.com/office/officeart/2008/layout/NameandTitleOrganizationalChart"/>
    <dgm:cxn modelId="{9ED66814-901F-44A6-BD0A-F9CC927AAA57}" type="presOf" srcId="{EC6756B7-3C27-4492-97F5-6C93712474C4}" destId="{A2332801-DF7B-43E7-A040-39296F3FD83C}" srcOrd="0" destOrd="0" presId="urn:microsoft.com/office/officeart/2008/layout/NameandTitleOrganizationalChart"/>
    <dgm:cxn modelId="{6F5D36EE-DBF8-4775-AB61-CFAA9FACA829}" type="presOf" srcId="{AEB2916B-FE84-4BD7-9F3F-19AF02FC9B13}" destId="{F08A7BDB-83D6-4713-88C7-B485B2D077F4}" srcOrd="1" destOrd="0" presId="urn:microsoft.com/office/officeart/2008/layout/NameandTitleOrganizationalChart"/>
    <dgm:cxn modelId="{35F2A4B5-D9C2-4E7C-A575-869584ED7F01}" srcId="{2D80DDC0-AC55-45B6-A048-D885DE12EEAA}" destId="{1C87C80C-6A5C-4994-AFE4-9D8CAF4808A2}" srcOrd="0" destOrd="0" parTransId="{7A6732CF-2490-4839-B609-92DAC2F5BBDC}" sibTransId="{C9459273-1254-48BC-AC3A-2A35CA2872E9}"/>
    <dgm:cxn modelId="{D188C272-630A-49F0-8875-AFD20564D232}" type="presOf" srcId="{D8D1849F-E11A-44D5-9B5D-5854AB84EF35}" destId="{02E2D0E3-33F6-4F65-877E-0915BBB3E1DA}" srcOrd="0" destOrd="0" presId="urn:microsoft.com/office/officeart/2008/layout/NameandTitleOrganizationalChart"/>
    <dgm:cxn modelId="{CFEF5ED6-8A93-4631-8F07-A995F41275CB}" type="presParOf" srcId="{F20F3BD0-6184-4F99-AE53-B467D62CEC4F}" destId="{0F7DDCB3-89E8-4BED-86D0-C7EF5E7367EF}" srcOrd="0" destOrd="0" presId="urn:microsoft.com/office/officeart/2008/layout/NameandTitleOrganizationalChart"/>
    <dgm:cxn modelId="{50C5AE72-FF58-482D-B0BC-03832E617B47}" type="presParOf" srcId="{0F7DDCB3-89E8-4BED-86D0-C7EF5E7367EF}" destId="{41EB83FA-3BE3-47A2-B94E-BC84A9583F9A}" srcOrd="0" destOrd="0" presId="urn:microsoft.com/office/officeart/2008/layout/NameandTitleOrganizationalChart"/>
    <dgm:cxn modelId="{7E667486-18BC-48D9-AB6A-2581CA12CD54}" type="presParOf" srcId="{41EB83FA-3BE3-47A2-B94E-BC84A9583F9A}" destId="{F0012796-1A41-4EA5-9182-86E4B564CE34}" srcOrd="0" destOrd="0" presId="urn:microsoft.com/office/officeart/2008/layout/NameandTitleOrganizationalChart"/>
    <dgm:cxn modelId="{D6575D87-47F5-4BAF-B6A8-9676463211E4}" type="presParOf" srcId="{41EB83FA-3BE3-47A2-B94E-BC84A9583F9A}" destId="{CC684C44-9E97-4DD6-9C41-6FE9A5164C67}" srcOrd="1" destOrd="0" presId="urn:microsoft.com/office/officeart/2008/layout/NameandTitleOrganizationalChart"/>
    <dgm:cxn modelId="{E2F9CA77-03A8-4990-99E5-DA56CA123FA2}" type="presParOf" srcId="{41EB83FA-3BE3-47A2-B94E-BC84A9583F9A}" destId="{B161137A-8A48-4230-994F-8CD1F25CC048}" srcOrd="2" destOrd="0" presId="urn:microsoft.com/office/officeart/2008/layout/NameandTitleOrganizationalChart"/>
    <dgm:cxn modelId="{8405CC8C-DD9D-4586-96BC-A747F2EDA041}" type="presParOf" srcId="{0F7DDCB3-89E8-4BED-86D0-C7EF5E7367EF}" destId="{76E932CA-3C55-448A-98AC-54EDBBC4658E}" srcOrd="1" destOrd="0" presId="urn:microsoft.com/office/officeart/2008/layout/NameandTitleOrganizationalChart"/>
    <dgm:cxn modelId="{5266A9AD-FDB4-47F7-88B8-7A891E465E43}" type="presParOf" srcId="{76E932CA-3C55-448A-98AC-54EDBBC4658E}" destId="{B50B9983-651A-4D2A-8206-728D6AF3E666}" srcOrd="0" destOrd="0" presId="urn:microsoft.com/office/officeart/2008/layout/NameandTitleOrganizationalChart"/>
    <dgm:cxn modelId="{5C3B5A0B-547C-45E1-A19B-C346C0585DBC}" type="presParOf" srcId="{76E932CA-3C55-448A-98AC-54EDBBC4658E}" destId="{6D830AC1-0F42-4B52-A8EA-B2E7502DAAB7}" srcOrd="1" destOrd="0" presId="urn:microsoft.com/office/officeart/2008/layout/NameandTitleOrganizationalChart"/>
    <dgm:cxn modelId="{6696589A-AACE-48FB-9468-203308DE6742}" type="presParOf" srcId="{6D830AC1-0F42-4B52-A8EA-B2E7502DAAB7}" destId="{9F583D98-90E3-4AC1-96B9-CA726DA7D41E}" srcOrd="0" destOrd="0" presId="urn:microsoft.com/office/officeart/2008/layout/NameandTitleOrganizationalChart"/>
    <dgm:cxn modelId="{F047DB0C-F01C-4E4F-93AB-2BD2021CD530}" type="presParOf" srcId="{9F583D98-90E3-4AC1-96B9-CA726DA7D41E}" destId="{1F74449A-F8DF-40BC-924C-8C422002E516}" srcOrd="0" destOrd="0" presId="urn:microsoft.com/office/officeart/2008/layout/NameandTitleOrganizationalChart"/>
    <dgm:cxn modelId="{21E61B51-A134-41D1-818D-E3704AAE9FBD}" type="presParOf" srcId="{9F583D98-90E3-4AC1-96B9-CA726DA7D41E}" destId="{1C0CCB1E-6530-4F70-97E4-609FC6B6D8F5}" srcOrd="1" destOrd="0" presId="urn:microsoft.com/office/officeart/2008/layout/NameandTitleOrganizationalChart"/>
    <dgm:cxn modelId="{2B7A1F1A-F39F-4C44-BBFA-33C017239C97}" type="presParOf" srcId="{9F583D98-90E3-4AC1-96B9-CA726DA7D41E}" destId="{F08A7BDB-83D6-4713-88C7-B485B2D077F4}" srcOrd="2" destOrd="0" presId="urn:microsoft.com/office/officeart/2008/layout/NameandTitleOrganizationalChart"/>
    <dgm:cxn modelId="{CA82935E-127C-48EA-B6FE-33A89123A6A1}" type="presParOf" srcId="{6D830AC1-0F42-4B52-A8EA-B2E7502DAAB7}" destId="{30E9D8AE-73FE-41FE-87FC-DBFC1320ABD5}" srcOrd="1" destOrd="0" presId="urn:microsoft.com/office/officeart/2008/layout/NameandTitleOrganizationalChart"/>
    <dgm:cxn modelId="{E1656528-8161-4225-8AF9-B7CC25EEE03E}" type="presParOf" srcId="{6D830AC1-0F42-4B52-A8EA-B2E7502DAAB7}" destId="{71B43E79-D5BA-45A6-B48C-EBA9045C17FE}" srcOrd="2" destOrd="0" presId="urn:microsoft.com/office/officeart/2008/layout/NameandTitleOrganizationalChart"/>
    <dgm:cxn modelId="{105A88E2-F9F0-4D4F-9DBF-1681D3D6A7B0}" type="presParOf" srcId="{76E932CA-3C55-448A-98AC-54EDBBC4658E}" destId="{65E6A6C2-683B-42D5-9124-01B3204D0ABF}" srcOrd="2" destOrd="0" presId="urn:microsoft.com/office/officeart/2008/layout/NameandTitleOrganizationalChart"/>
    <dgm:cxn modelId="{9395A355-12AB-439C-93C7-916E5EFC23EA}" type="presParOf" srcId="{76E932CA-3C55-448A-98AC-54EDBBC4658E}" destId="{05310692-9170-4F9A-85BF-E2B0F3478CDB}" srcOrd="3" destOrd="0" presId="urn:microsoft.com/office/officeart/2008/layout/NameandTitleOrganizationalChart"/>
    <dgm:cxn modelId="{6BE5DA93-AC1C-458B-B75F-6BD383BEFE9C}" type="presParOf" srcId="{05310692-9170-4F9A-85BF-E2B0F3478CDB}" destId="{AD424077-4B29-4509-9CD3-B9544A5666FB}" srcOrd="0" destOrd="0" presId="urn:microsoft.com/office/officeart/2008/layout/NameandTitleOrganizationalChart"/>
    <dgm:cxn modelId="{73144A91-9824-4EB3-ABC2-BAF5C092023C}" type="presParOf" srcId="{AD424077-4B29-4509-9CD3-B9544A5666FB}" destId="{F99C3A24-99C3-4CEB-9597-C72796E0C5E3}" srcOrd="0" destOrd="0" presId="urn:microsoft.com/office/officeart/2008/layout/NameandTitleOrganizationalChart"/>
    <dgm:cxn modelId="{1A750B82-E833-4C0D-8D8C-AFB95850D538}" type="presParOf" srcId="{AD424077-4B29-4509-9CD3-B9544A5666FB}" destId="{F0235649-673D-460F-B219-20D4724E6DE8}" srcOrd="1" destOrd="0" presId="urn:microsoft.com/office/officeart/2008/layout/NameandTitleOrganizationalChart"/>
    <dgm:cxn modelId="{E326FA27-504A-4141-8B39-29AEC0C7AEE3}" type="presParOf" srcId="{AD424077-4B29-4509-9CD3-B9544A5666FB}" destId="{A7995F2F-0330-473F-A79A-4323379B1FC4}" srcOrd="2" destOrd="0" presId="urn:microsoft.com/office/officeart/2008/layout/NameandTitleOrganizationalChart"/>
    <dgm:cxn modelId="{AF38EA5E-9E64-4ACE-AA4A-312F7747F166}" type="presParOf" srcId="{05310692-9170-4F9A-85BF-E2B0F3478CDB}" destId="{75E4FCAD-13F4-4FBC-9F88-C0125B3D766C}" srcOrd="1" destOrd="0" presId="urn:microsoft.com/office/officeart/2008/layout/NameandTitleOrganizationalChart"/>
    <dgm:cxn modelId="{C33F8985-624A-4BDE-BA3D-53E9DD664B51}" type="presParOf" srcId="{05310692-9170-4F9A-85BF-E2B0F3478CDB}" destId="{960D4D82-A537-4A94-BF7B-7BAEE4DE1A93}" srcOrd="2" destOrd="0" presId="urn:microsoft.com/office/officeart/2008/layout/NameandTitleOrganizationalChart"/>
    <dgm:cxn modelId="{13BA3E6C-B429-40AF-9EA6-5B4568FD9CBC}" type="presParOf" srcId="{76E932CA-3C55-448A-98AC-54EDBBC4658E}" destId="{B749C39C-4CDD-41BF-B800-A9E1936B5378}" srcOrd="4" destOrd="0" presId="urn:microsoft.com/office/officeart/2008/layout/NameandTitleOrganizationalChart"/>
    <dgm:cxn modelId="{F9C4CBD3-EE02-4C6B-BD81-8BC59A6B9AB7}" type="presParOf" srcId="{76E932CA-3C55-448A-98AC-54EDBBC4658E}" destId="{F552364F-867A-4F9B-A669-8ADB75F69B00}" srcOrd="5" destOrd="0" presId="urn:microsoft.com/office/officeart/2008/layout/NameandTitleOrganizationalChart"/>
    <dgm:cxn modelId="{02D1EE3C-A2C0-455D-AC46-F762D35B4A79}" type="presParOf" srcId="{F552364F-867A-4F9B-A669-8ADB75F69B00}" destId="{E8E041F7-0AE4-49AC-B423-0D577C5122F4}" srcOrd="0" destOrd="0" presId="urn:microsoft.com/office/officeart/2008/layout/NameandTitleOrganizationalChart"/>
    <dgm:cxn modelId="{17DC8DEF-3916-402C-96CA-6815603F8107}" type="presParOf" srcId="{E8E041F7-0AE4-49AC-B423-0D577C5122F4}" destId="{02FF6245-824B-4C83-A915-E9A58E51B708}" srcOrd="0" destOrd="0" presId="urn:microsoft.com/office/officeart/2008/layout/NameandTitleOrganizationalChart"/>
    <dgm:cxn modelId="{939B41CF-D86D-4BF8-BF5C-2870014A278B}" type="presParOf" srcId="{E8E041F7-0AE4-49AC-B423-0D577C5122F4}" destId="{7C3A65C5-527A-4F0F-91B5-E78F9F912B49}" srcOrd="1" destOrd="0" presId="urn:microsoft.com/office/officeart/2008/layout/NameandTitleOrganizationalChart"/>
    <dgm:cxn modelId="{63F43A6B-518A-4B43-88CF-4F2D28F5AD5C}" type="presParOf" srcId="{E8E041F7-0AE4-49AC-B423-0D577C5122F4}" destId="{DDB4076B-4C3B-4C3C-B21C-D602BCD31650}" srcOrd="2" destOrd="0" presId="urn:microsoft.com/office/officeart/2008/layout/NameandTitleOrganizationalChart"/>
    <dgm:cxn modelId="{584147E5-9FC6-40C9-A062-125FA44B6ADD}" type="presParOf" srcId="{F552364F-867A-4F9B-A669-8ADB75F69B00}" destId="{A1BA5E11-2050-4360-870D-7A77AF2B484A}" srcOrd="1" destOrd="0" presId="urn:microsoft.com/office/officeart/2008/layout/NameandTitleOrganizationalChart"/>
    <dgm:cxn modelId="{CF6350E7-6875-4938-BED8-6D700AA7F1E6}" type="presParOf" srcId="{F552364F-867A-4F9B-A669-8ADB75F69B00}" destId="{2BAE2900-7E05-408D-85A2-22CBCD80911C}" srcOrd="2" destOrd="0" presId="urn:microsoft.com/office/officeart/2008/layout/NameandTitleOrganizationalChart"/>
    <dgm:cxn modelId="{4B405A6D-8513-49D9-B0CB-0D9751448541}" type="presParOf" srcId="{76E932CA-3C55-448A-98AC-54EDBBC4658E}" destId="{CCA8C38D-DF52-4A90-B243-795C032454E6}" srcOrd="6" destOrd="0" presId="urn:microsoft.com/office/officeart/2008/layout/NameandTitleOrganizationalChart"/>
    <dgm:cxn modelId="{FCE5B1C0-86E9-4E41-AA3C-7EC3757AA26A}" type="presParOf" srcId="{76E932CA-3C55-448A-98AC-54EDBBC4658E}" destId="{213FA432-648D-4E67-9AC5-BC4609234F4E}" srcOrd="7" destOrd="0" presId="urn:microsoft.com/office/officeart/2008/layout/NameandTitleOrganizationalChart"/>
    <dgm:cxn modelId="{7172D7B7-CBBF-4F54-9F71-9528897E5055}" type="presParOf" srcId="{213FA432-648D-4E67-9AC5-BC4609234F4E}" destId="{812AC7B0-D8C6-443B-A214-8DA3EAE4D0AA}" srcOrd="0" destOrd="0" presId="urn:microsoft.com/office/officeart/2008/layout/NameandTitleOrganizationalChart"/>
    <dgm:cxn modelId="{1D264171-0145-4A72-90A5-16EE7CF35522}" type="presParOf" srcId="{812AC7B0-D8C6-443B-A214-8DA3EAE4D0AA}" destId="{59851E37-7BDE-4AE3-A6A7-9AD8658CE398}" srcOrd="0" destOrd="0" presId="urn:microsoft.com/office/officeart/2008/layout/NameandTitleOrganizationalChart"/>
    <dgm:cxn modelId="{71F4144D-7C9D-4D80-9569-9CA9EB2C336E}" type="presParOf" srcId="{812AC7B0-D8C6-443B-A214-8DA3EAE4D0AA}" destId="{061F3E45-F750-4799-B257-F940C6EBC0EC}" srcOrd="1" destOrd="0" presId="urn:microsoft.com/office/officeart/2008/layout/NameandTitleOrganizationalChart"/>
    <dgm:cxn modelId="{ACC8B904-2C0A-4E47-B408-14A8BBCF18A0}" type="presParOf" srcId="{812AC7B0-D8C6-443B-A214-8DA3EAE4D0AA}" destId="{403BCDBE-3DA9-40FB-B37C-15C71B37DBDF}" srcOrd="2" destOrd="0" presId="urn:microsoft.com/office/officeart/2008/layout/NameandTitleOrganizationalChart"/>
    <dgm:cxn modelId="{AAA62461-FE0D-4203-B7BA-A366827F6B32}" type="presParOf" srcId="{213FA432-648D-4E67-9AC5-BC4609234F4E}" destId="{E9FB9870-FA9A-4A7A-93EA-F1C573302C3E}" srcOrd="1" destOrd="0" presId="urn:microsoft.com/office/officeart/2008/layout/NameandTitleOrganizationalChart"/>
    <dgm:cxn modelId="{D20B654A-8A21-4886-9977-C22FCD3038BD}" type="presParOf" srcId="{213FA432-648D-4E67-9AC5-BC4609234F4E}" destId="{4761AC98-032B-49F6-A822-82D304CD663E}" srcOrd="2" destOrd="0" presId="urn:microsoft.com/office/officeart/2008/layout/NameandTitleOrganizationalChart"/>
    <dgm:cxn modelId="{62BBB2D3-4756-46ED-90E6-5712614CB7C4}" type="presParOf" srcId="{76E932CA-3C55-448A-98AC-54EDBBC4658E}" destId="{91DE7225-4606-440C-AFF5-527D6BA546F9}" srcOrd="8" destOrd="0" presId="urn:microsoft.com/office/officeart/2008/layout/NameandTitleOrganizationalChart"/>
    <dgm:cxn modelId="{D8696A54-0820-4068-B2A3-D4BB2357D82B}" type="presParOf" srcId="{76E932CA-3C55-448A-98AC-54EDBBC4658E}" destId="{7FC53DD8-20A6-4FA8-B09A-BF7F55CC03F9}" srcOrd="9" destOrd="0" presId="urn:microsoft.com/office/officeart/2008/layout/NameandTitleOrganizationalChart"/>
    <dgm:cxn modelId="{1EA16B96-ECB5-43C5-9164-AFA1AF5ED25C}" type="presParOf" srcId="{7FC53DD8-20A6-4FA8-B09A-BF7F55CC03F9}" destId="{51C18C0C-083C-435D-9F91-B885291A5583}" srcOrd="0" destOrd="0" presId="urn:microsoft.com/office/officeart/2008/layout/NameandTitleOrganizationalChart"/>
    <dgm:cxn modelId="{E199EF7D-538E-4683-8B74-56F9F4DB77AE}" type="presParOf" srcId="{51C18C0C-083C-435D-9F91-B885291A5583}" destId="{259FA6A9-FC68-46EE-BD22-677F4D6E889F}" srcOrd="0" destOrd="0" presId="urn:microsoft.com/office/officeart/2008/layout/NameandTitleOrganizationalChart"/>
    <dgm:cxn modelId="{1F1C0FF6-A641-4911-A398-1C5AC68E9E26}" type="presParOf" srcId="{51C18C0C-083C-435D-9F91-B885291A5583}" destId="{423043ED-6BAF-45B7-A12E-F7AF7CB82E48}" srcOrd="1" destOrd="0" presId="urn:microsoft.com/office/officeart/2008/layout/NameandTitleOrganizationalChart"/>
    <dgm:cxn modelId="{88E87BEB-21F9-4159-9FAB-31D7F5AB9759}" type="presParOf" srcId="{51C18C0C-083C-435D-9F91-B885291A5583}" destId="{47C38D6A-1F75-411E-A9B5-740CC7B0026F}" srcOrd="2" destOrd="0" presId="urn:microsoft.com/office/officeart/2008/layout/NameandTitleOrganizationalChart"/>
    <dgm:cxn modelId="{63D6591F-11A0-4CC8-AD90-717F0474661D}" type="presParOf" srcId="{7FC53DD8-20A6-4FA8-B09A-BF7F55CC03F9}" destId="{AFE563C8-A603-4340-873E-93A322DBA0F0}" srcOrd="1" destOrd="0" presId="urn:microsoft.com/office/officeart/2008/layout/NameandTitleOrganizationalChart"/>
    <dgm:cxn modelId="{D6008A43-A73F-4B76-B72C-A4B5B4913A5D}" type="presParOf" srcId="{7FC53DD8-20A6-4FA8-B09A-BF7F55CC03F9}" destId="{FDE96210-EAE2-48D4-A91F-8BDC7A637319}" srcOrd="2" destOrd="0" presId="urn:microsoft.com/office/officeart/2008/layout/NameandTitleOrganizationalChart"/>
    <dgm:cxn modelId="{1D2CFE3C-4EAC-4BA0-8BA2-8B6F5B5289FC}" type="presParOf" srcId="{76E932CA-3C55-448A-98AC-54EDBBC4658E}" destId="{4355FE51-CCB1-4077-9CDD-781D8477BAA2}" srcOrd="10" destOrd="0" presId="urn:microsoft.com/office/officeart/2008/layout/NameandTitleOrganizationalChart"/>
    <dgm:cxn modelId="{5770473D-FC31-4FE6-8C9B-4375E413C1A3}" type="presParOf" srcId="{76E932CA-3C55-448A-98AC-54EDBBC4658E}" destId="{DB5D4B2D-24E6-472B-9777-78DAC81C70C4}" srcOrd="11" destOrd="0" presId="urn:microsoft.com/office/officeart/2008/layout/NameandTitleOrganizationalChart"/>
    <dgm:cxn modelId="{BB64CA09-4F9D-4949-9C56-07E3BE44F24C}" type="presParOf" srcId="{DB5D4B2D-24E6-472B-9777-78DAC81C70C4}" destId="{301B3A11-2F27-4FE8-8CC4-83FB2513AF2E}" srcOrd="0" destOrd="0" presId="urn:microsoft.com/office/officeart/2008/layout/NameandTitleOrganizationalChart"/>
    <dgm:cxn modelId="{F2CA2F4D-2E71-4592-A7FD-FB541A2414E3}" type="presParOf" srcId="{301B3A11-2F27-4FE8-8CC4-83FB2513AF2E}" destId="{CEFA14CC-C425-4176-AFD9-628394445EF0}" srcOrd="0" destOrd="0" presId="urn:microsoft.com/office/officeart/2008/layout/NameandTitleOrganizationalChart"/>
    <dgm:cxn modelId="{1953C74A-44C9-46D6-B237-DEDAE623DB99}" type="presParOf" srcId="{301B3A11-2F27-4FE8-8CC4-83FB2513AF2E}" destId="{1CBB8F75-02AF-4E27-A642-99EAFF8211D3}" srcOrd="1" destOrd="0" presId="urn:microsoft.com/office/officeart/2008/layout/NameandTitleOrganizationalChart"/>
    <dgm:cxn modelId="{EB77739A-C92D-4B3A-B6CD-83EEE8D07330}" type="presParOf" srcId="{301B3A11-2F27-4FE8-8CC4-83FB2513AF2E}" destId="{80FE075F-FD97-4CD9-953B-8BC55B9312CE}" srcOrd="2" destOrd="0" presId="urn:microsoft.com/office/officeart/2008/layout/NameandTitleOrganizationalChart"/>
    <dgm:cxn modelId="{68D15A89-6131-4FBD-8C2B-9F2012986DBB}" type="presParOf" srcId="{DB5D4B2D-24E6-472B-9777-78DAC81C70C4}" destId="{B72000B2-71BD-4B6E-98F7-FCFE8598E6EC}" srcOrd="1" destOrd="0" presId="urn:microsoft.com/office/officeart/2008/layout/NameandTitleOrganizationalChart"/>
    <dgm:cxn modelId="{27E87F8E-54ED-429B-9797-5EBF0DD5C26B}" type="presParOf" srcId="{B72000B2-71BD-4B6E-98F7-FCFE8598E6EC}" destId="{A726567E-F337-406D-A55A-1B858CC7D960}" srcOrd="0" destOrd="0" presId="urn:microsoft.com/office/officeart/2008/layout/NameandTitleOrganizationalChart"/>
    <dgm:cxn modelId="{71660ABE-2931-4776-B757-B553C58FBC2C}" type="presParOf" srcId="{B72000B2-71BD-4B6E-98F7-FCFE8598E6EC}" destId="{1327D555-74B2-4DA8-9AA8-245ADE55A32D}" srcOrd="1" destOrd="0" presId="urn:microsoft.com/office/officeart/2008/layout/NameandTitleOrganizationalChart"/>
    <dgm:cxn modelId="{4DD63078-D203-45AF-95A9-1C329DEC492B}" type="presParOf" srcId="{1327D555-74B2-4DA8-9AA8-245ADE55A32D}" destId="{3E9288A3-14C7-40F0-8C03-6BB543B69356}" srcOrd="0" destOrd="0" presId="urn:microsoft.com/office/officeart/2008/layout/NameandTitleOrganizationalChart"/>
    <dgm:cxn modelId="{6F994DE1-F44E-4203-8848-94C07CC8D528}" type="presParOf" srcId="{3E9288A3-14C7-40F0-8C03-6BB543B69356}" destId="{A9527A47-0F35-4C3D-9CD2-F702D33BED89}" srcOrd="0" destOrd="0" presId="urn:microsoft.com/office/officeart/2008/layout/NameandTitleOrganizationalChart"/>
    <dgm:cxn modelId="{596FB168-0123-43C5-9BF7-9F8DF544113D}" type="presParOf" srcId="{3E9288A3-14C7-40F0-8C03-6BB543B69356}" destId="{FF226B21-33BD-4811-A5BB-E7A977A77807}" srcOrd="1" destOrd="0" presId="urn:microsoft.com/office/officeart/2008/layout/NameandTitleOrganizationalChart"/>
    <dgm:cxn modelId="{0B6DBC62-A3A4-491D-AD55-4F1B6FBFCEB6}" type="presParOf" srcId="{3E9288A3-14C7-40F0-8C03-6BB543B69356}" destId="{7DE9A622-6E8C-4FB0-93A8-7C09717CA1DB}" srcOrd="2" destOrd="0" presId="urn:microsoft.com/office/officeart/2008/layout/NameandTitleOrganizationalChart"/>
    <dgm:cxn modelId="{1AED8FDA-4B57-4071-8816-8380A458AE6B}" type="presParOf" srcId="{1327D555-74B2-4DA8-9AA8-245ADE55A32D}" destId="{DF51F55E-346E-4FF1-9ECA-FD7476AD8A71}" srcOrd="1" destOrd="0" presId="urn:microsoft.com/office/officeart/2008/layout/NameandTitleOrganizationalChart"/>
    <dgm:cxn modelId="{EE056992-23F4-4D16-873F-3256A1B4DE33}" type="presParOf" srcId="{DF51F55E-346E-4FF1-9ECA-FD7476AD8A71}" destId="{92E9F6F7-18C9-484A-A6D6-99785363EA36}" srcOrd="0" destOrd="0" presId="urn:microsoft.com/office/officeart/2008/layout/NameandTitleOrganizationalChart"/>
    <dgm:cxn modelId="{6DA2D5CF-2626-49CF-88B0-775004AF4026}" type="presParOf" srcId="{DF51F55E-346E-4FF1-9ECA-FD7476AD8A71}" destId="{DC38D7AB-F102-4F8C-A391-98812627F109}" srcOrd="1" destOrd="0" presId="urn:microsoft.com/office/officeart/2008/layout/NameandTitleOrganizationalChart"/>
    <dgm:cxn modelId="{75A52C18-0376-43B4-95EC-750756DB0A01}" type="presParOf" srcId="{DC38D7AB-F102-4F8C-A391-98812627F109}" destId="{9653315D-17BE-4B87-9399-49921E466EF6}" srcOrd="0" destOrd="0" presId="urn:microsoft.com/office/officeart/2008/layout/NameandTitleOrganizationalChart"/>
    <dgm:cxn modelId="{4B3DDAC9-C2D8-4209-95E5-A9C24230800C}" type="presParOf" srcId="{9653315D-17BE-4B87-9399-49921E466EF6}" destId="{D6DBF2AA-35E8-4D93-B2EA-305D8366BCAE}" srcOrd="0" destOrd="0" presId="urn:microsoft.com/office/officeart/2008/layout/NameandTitleOrganizationalChart"/>
    <dgm:cxn modelId="{7FC5CE44-CCAB-468B-B081-639725418BC7}" type="presParOf" srcId="{9653315D-17BE-4B87-9399-49921E466EF6}" destId="{02E2D0E3-33F6-4F65-877E-0915BBB3E1DA}" srcOrd="1" destOrd="0" presId="urn:microsoft.com/office/officeart/2008/layout/NameandTitleOrganizationalChart"/>
    <dgm:cxn modelId="{5021D93E-EBC9-41CB-A99A-9A0E98C53ED8}" type="presParOf" srcId="{9653315D-17BE-4B87-9399-49921E466EF6}" destId="{0F4FE9B7-AD92-4888-B2E6-33874ED8649A}" srcOrd="2" destOrd="0" presId="urn:microsoft.com/office/officeart/2008/layout/NameandTitleOrganizationalChart"/>
    <dgm:cxn modelId="{5A04B48D-760A-4D52-83A6-71FCF5E8CBE5}" type="presParOf" srcId="{DC38D7AB-F102-4F8C-A391-98812627F109}" destId="{4254D26E-EBFC-4805-8D00-97C1A8F96753}" srcOrd="1" destOrd="0" presId="urn:microsoft.com/office/officeart/2008/layout/NameandTitleOrganizationalChart"/>
    <dgm:cxn modelId="{CEC93E69-CAB3-4011-ACFC-30C50EE1EEBD}" type="presParOf" srcId="{4254D26E-EBFC-4805-8D00-97C1A8F96753}" destId="{9D99A1C0-3913-484F-AEA2-365FD46D6ACB}" srcOrd="0" destOrd="0" presId="urn:microsoft.com/office/officeart/2008/layout/NameandTitleOrganizationalChart"/>
    <dgm:cxn modelId="{3EDEA7AB-6B4D-4B39-B06B-6F387CAB46FD}" type="presParOf" srcId="{4254D26E-EBFC-4805-8D00-97C1A8F96753}" destId="{8DFA46A0-40B6-42F9-85AE-B3E77B41494B}" srcOrd="1" destOrd="0" presId="urn:microsoft.com/office/officeart/2008/layout/NameandTitleOrganizationalChart"/>
    <dgm:cxn modelId="{8908149E-B2D1-4F59-8DD2-3CA046B0C45E}" type="presParOf" srcId="{8DFA46A0-40B6-42F9-85AE-B3E77B41494B}" destId="{6D8C68FF-060E-45F8-BB62-32F10A6F5880}" srcOrd="0" destOrd="0" presId="urn:microsoft.com/office/officeart/2008/layout/NameandTitleOrganizationalChart"/>
    <dgm:cxn modelId="{EA99374D-5DB3-451E-9D7C-48ECE5673093}" type="presParOf" srcId="{6D8C68FF-060E-45F8-BB62-32F10A6F5880}" destId="{F98A84DA-35D1-4431-9C88-3FC1B017325C}" srcOrd="0" destOrd="0" presId="urn:microsoft.com/office/officeart/2008/layout/NameandTitleOrganizationalChart"/>
    <dgm:cxn modelId="{9689D918-D270-48B7-BE80-55CE17D98BA4}" type="presParOf" srcId="{6D8C68FF-060E-45F8-BB62-32F10A6F5880}" destId="{E5F62166-B5FA-4399-A245-15386A6A1E8D}" srcOrd="1" destOrd="0" presId="urn:microsoft.com/office/officeart/2008/layout/NameandTitleOrganizationalChart"/>
    <dgm:cxn modelId="{55D0C7EA-5036-4636-AE69-0162E23C64FA}" type="presParOf" srcId="{6D8C68FF-060E-45F8-BB62-32F10A6F5880}" destId="{2BDCFB80-B44C-45FD-8C05-5601EC572E34}" srcOrd="2" destOrd="0" presId="urn:microsoft.com/office/officeart/2008/layout/NameandTitleOrganizationalChart"/>
    <dgm:cxn modelId="{E9DF48E5-B5E3-4F1D-A06D-94E6FC318664}" type="presParOf" srcId="{8DFA46A0-40B6-42F9-85AE-B3E77B41494B}" destId="{F5A6C607-7F63-4408-ADED-191A32229F9F}" srcOrd="1" destOrd="0" presId="urn:microsoft.com/office/officeart/2008/layout/NameandTitleOrganizationalChart"/>
    <dgm:cxn modelId="{FE771EC9-088C-486A-A3AA-F5FC9459A4B4}" type="presParOf" srcId="{F5A6C607-7F63-4408-ADED-191A32229F9F}" destId="{DE12F01C-E066-4CB3-81D9-5C406E99F158}" srcOrd="0" destOrd="0" presId="urn:microsoft.com/office/officeart/2008/layout/NameandTitleOrganizationalChart"/>
    <dgm:cxn modelId="{1CEFFD63-B53D-4B52-ADA5-B2837B7B0AC5}" type="presParOf" srcId="{F5A6C607-7F63-4408-ADED-191A32229F9F}" destId="{79CE7C4C-B99F-44A1-B14E-69E13BAC6D3C}" srcOrd="1" destOrd="0" presId="urn:microsoft.com/office/officeart/2008/layout/NameandTitleOrganizationalChart"/>
    <dgm:cxn modelId="{27FF50DC-354F-4F00-8837-9CF00CC00586}" type="presParOf" srcId="{79CE7C4C-B99F-44A1-B14E-69E13BAC6D3C}" destId="{7D04C2CE-EEDB-4978-872D-31BBBB5C42A5}" srcOrd="0" destOrd="0" presId="urn:microsoft.com/office/officeart/2008/layout/NameandTitleOrganizationalChart"/>
    <dgm:cxn modelId="{45793495-A1E4-4E6A-9308-3E7F6B6D6314}" type="presParOf" srcId="{7D04C2CE-EEDB-4978-872D-31BBBB5C42A5}" destId="{30002B17-6A08-4285-A131-BD7526FD04B4}" srcOrd="0" destOrd="0" presId="urn:microsoft.com/office/officeart/2008/layout/NameandTitleOrganizationalChart"/>
    <dgm:cxn modelId="{5F1D1AC2-377D-4E08-A3BA-4746E52DC730}" type="presParOf" srcId="{7D04C2CE-EEDB-4978-872D-31BBBB5C42A5}" destId="{71C0CF00-1782-4415-90C7-F7C1E995141F}" srcOrd="1" destOrd="0" presId="urn:microsoft.com/office/officeart/2008/layout/NameandTitleOrganizationalChart"/>
    <dgm:cxn modelId="{B8D1643E-FFE3-4B9E-A02D-7B9C76C5E8F9}" type="presParOf" srcId="{7D04C2CE-EEDB-4978-872D-31BBBB5C42A5}" destId="{FEEB0C9A-1CFB-43D3-AD30-C690191D89B1}" srcOrd="2" destOrd="0" presId="urn:microsoft.com/office/officeart/2008/layout/NameandTitleOrganizationalChart"/>
    <dgm:cxn modelId="{FFC71451-9FC0-4EC6-888D-D75014A8B44A}" type="presParOf" srcId="{79CE7C4C-B99F-44A1-B14E-69E13BAC6D3C}" destId="{383C788E-58A9-420D-B53E-4F661EB74537}" srcOrd="1" destOrd="0" presId="urn:microsoft.com/office/officeart/2008/layout/NameandTitleOrganizationalChart"/>
    <dgm:cxn modelId="{F2EC5B96-BB46-44A9-BFB0-41C67F3EF706}" type="presParOf" srcId="{79CE7C4C-B99F-44A1-B14E-69E13BAC6D3C}" destId="{0D4AEA50-2E5A-45D9-BB08-4F7C9E68374D}" srcOrd="2" destOrd="0" presId="urn:microsoft.com/office/officeart/2008/layout/NameandTitleOrganizationalChart"/>
    <dgm:cxn modelId="{1F51C348-E9B0-4C10-A7F0-2D98034F72BA}" type="presParOf" srcId="{8DFA46A0-40B6-42F9-85AE-B3E77B41494B}" destId="{E885449F-8977-46A1-B0DB-EE105EC89CD4}" srcOrd="2" destOrd="0" presId="urn:microsoft.com/office/officeart/2008/layout/NameandTitleOrganizationalChart"/>
    <dgm:cxn modelId="{5AB1225C-42B9-40B7-8F7A-C533FEBE84B1}" type="presParOf" srcId="{DC38D7AB-F102-4F8C-A391-98812627F109}" destId="{96D86210-2EB4-4476-86D1-E74C1E61EA35}" srcOrd="2" destOrd="0" presId="urn:microsoft.com/office/officeart/2008/layout/NameandTitleOrganizationalChart"/>
    <dgm:cxn modelId="{15C6F218-E9A1-4DB8-8235-B5ED4CA19BE8}" type="presParOf" srcId="{1327D555-74B2-4DA8-9AA8-245ADE55A32D}" destId="{AFAD4417-C19D-49EF-BABE-1905D9404511}" srcOrd="2" destOrd="0" presId="urn:microsoft.com/office/officeart/2008/layout/NameandTitleOrganizationalChart"/>
    <dgm:cxn modelId="{C5B4EB7B-4C64-44F7-9487-60A0167E99C4}" type="presParOf" srcId="{B72000B2-71BD-4B6E-98F7-FCFE8598E6EC}" destId="{70BFB7F5-18CD-4C0C-A645-D54D4B722A14}" srcOrd="2" destOrd="0" presId="urn:microsoft.com/office/officeart/2008/layout/NameandTitleOrganizationalChart"/>
    <dgm:cxn modelId="{9ECD9976-88B4-44FF-B382-D703BEAEEB30}" type="presParOf" srcId="{B72000B2-71BD-4B6E-98F7-FCFE8598E6EC}" destId="{52AD3399-5880-419C-BA9E-95B63B2135CA}" srcOrd="3" destOrd="0" presId="urn:microsoft.com/office/officeart/2008/layout/NameandTitleOrganizationalChart"/>
    <dgm:cxn modelId="{7D2B69DA-350B-46AC-A20E-660F4A5DC763}" type="presParOf" srcId="{52AD3399-5880-419C-BA9E-95B63B2135CA}" destId="{5917DC87-CFFE-4CE2-8D0B-E86A56835E77}" srcOrd="0" destOrd="0" presId="urn:microsoft.com/office/officeart/2008/layout/NameandTitleOrganizationalChart"/>
    <dgm:cxn modelId="{7EB21222-967F-4580-9F81-34FF14AA355C}" type="presParOf" srcId="{5917DC87-CFFE-4CE2-8D0B-E86A56835E77}" destId="{F839FBD9-5640-46CE-AC77-12E6A357C477}" srcOrd="0" destOrd="0" presId="urn:microsoft.com/office/officeart/2008/layout/NameandTitleOrganizationalChart"/>
    <dgm:cxn modelId="{424A7178-6524-4CA4-8360-36C1F76A7124}" type="presParOf" srcId="{5917DC87-CFFE-4CE2-8D0B-E86A56835E77}" destId="{1E55EAFC-1D81-43D7-B055-B7384B52BEF3}" srcOrd="1" destOrd="0" presId="urn:microsoft.com/office/officeart/2008/layout/NameandTitleOrganizationalChart"/>
    <dgm:cxn modelId="{6CFE0343-213B-483D-BE18-DE12CFBD83F5}" type="presParOf" srcId="{5917DC87-CFFE-4CE2-8D0B-E86A56835E77}" destId="{FA387356-2E38-4726-B1FF-3D7BF3BA7256}" srcOrd="2" destOrd="0" presId="urn:microsoft.com/office/officeart/2008/layout/NameandTitleOrganizationalChart"/>
    <dgm:cxn modelId="{A4306170-55C3-425D-B2A0-236B419683E0}" type="presParOf" srcId="{52AD3399-5880-419C-BA9E-95B63B2135CA}" destId="{3C1B74E4-33FB-4FF9-B751-2E22DB00F116}" srcOrd="1" destOrd="0" presId="urn:microsoft.com/office/officeart/2008/layout/NameandTitleOrganizationalChart"/>
    <dgm:cxn modelId="{258B418E-49ED-4263-A261-DE6C38F44F94}" type="presParOf" srcId="{52AD3399-5880-419C-BA9E-95B63B2135CA}" destId="{C13A7268-8F55-4C60-8F80-3E98F90CD37B}" srcOrd="2" destOrd="0" presId="urn:microsoft.com/office/officeart/2008/layout/NameandTitleOrganizationalChart"/>
    <dgm:cxn modelId="{9CB4D033-3429-4EDF-B271-25E0146BFCD3}" type="presParOf" srcId="{B72000B2-71BD-4B6E-98F7-FCFE8598E6EC}" destId="{B8A1C61C-44B1-4921-8CFB-1706899A50D6}" srcOrd="4" destOrd="0" presId="urn:microsoft.com/office/officeart/2008/layout/NameandTitleOrganizationalChart"/>
    <dgm:cxn modelId="{8B990D74-7FE3-41B6-8A63-96B5FCB38EDE}" type="presParOf" srcId="{B72000B2-71BD-4B6E-98F7-FCFE8598E6EC}" destId="{2FE17B82-84E0-46C2-AFD6-4C286BAC378C}" srcOrd="5" destOrd="0" presId="urn:microsoft.com/office/officeart/2008/layout/NameandTitleOrganizationalChart"/>
    <dgm:cxn modelId="{E2FCE450-D487-4ABD-89A2-26D188A43E27}" type="presParOf" srcId="{2FE17B82-84E0-46C2-AFD6-4C286BAC378C}" destId="{69807F73-B160-4062-9620-36CDB5E45355}" srcOrd="0" destOrd="0" presId="urn:microsoft.com/office/officeart/2008/layout/NameandTitleOrganizationalChart"/>
    <dgm:cxn modelId="{161FB267-F049-4FDE-A8D4-73D18CE5B5F9}" type="presParOf" srcId="{69807F73-B160-4062-9620-36CDB5E45355}" destId="{5A580706-C0F7-44E9-82C0-10104C8AACFE}" srcOrd="0" destOrd="0" presId="urn:microsoft.com/office/officeart/2008/layout/NameandTitleOrganizationalChart"/>
    <dgm:cxn modelId="{635078FC-996C-4BAC-AEAB-840B407750AC}" type="presParOf" srcId="{69807F73-B160-4062-9620-36CDB5E45355}" destId="{D4F33914-591C-4145-8F00-2A4B799C8346}" srcOrd="1" destOrd="0" presId="urn:microsoft.com/office/officeart/2008/layout/NameandTitleOrganizationalChart"/>
    <dgm:cxn modelId="{7A0A3127-9AEC-413E-B1E3-699C1BA12D15}" type="presParOf" srcId="{69807F73-B160-4062-9620-36CDB5E45355}" destId="{623380FE-1001-4950-8092-5437C566521E}" srcOrd="2" destOrd="0" presId="urn:microsoft.com/office/officeart/2008/layout/NameandTitleOrganizationalChart"/>
    <dgm:cxn modelId="{19784D20-6E10-46E0-8866-83C4A7D1A38B}" type="presParOf" srcId="{2FE17B82-84E0-46C2-AFD6-4C286BAC378C}" destId="{552DECEE-6CB9-4248-95A3-5BF618BD35C6}" srcOrd="1" destOrd="0" presId="urn:microsoft.com/office/officeart/2008/layout/NameandTitleOrganizationalChart"/>
    <dgm:cxn modelId="{ADFD018A-2091-42CE-9580-D8C714E570A1}" type="presParOf" srcId="{552DECEE-6CB9-4248-95A3-5BF618BD35C6}" destId="{23801F4B-8B97-4806-A2A6-D7E2FE8FC877}" srcOrd="0" destOrd="0" presId="urn:microsoft.com/office/officeart/2008/layout/NameandTitleOrganizationalChart"/>
    <dgm:cxn modelId="{628F46FC-7509-405E-91B8-B5297CF835B2}" type="presParOf" srcId="{552DECEE-6CB9-4248-95A3-5BF618BD35C6}" destId="{1AB95266-8BE9-4E14-BAB2-B578B8FF30D3}" srcOrd="1" destOrd="0" presId="urn:microsoft.com/office/officeart/2008/layout/NameandTitleOrganizationalChart"/>
    <dgm:cxn modelId="{47736E39-062D-491E-BD63-B5CEA50ECC4E}" type="presParOf" srcId="{1AB95266-8BE9-4E14-BAB2-B578B8FF30D3}" destId="{4F6731A2-92F9-419D-AFC9-26A341F24872}" srcOrd="0" destOrd="0" presId="urn:microsoft.com/office/officeart/2008/layout/NameandTitleOrganizationalChart"/>
    <dgm:cxn modelId="{6B80C793-4DCE-417B-AAEC-707AB21964CA}" type="presParOf" srcId="{4F6731A2-92F9-419D-AFC9-26A341F24872}" destId="{15C40B94-BB52-4E73-ACE5-14C811925E9F}" srcOrd="0" destOrd="0" presId="urn:microsoft.com/office/officeart/2008/layout/NameandTitleOrganizationalChart"/>
    <dgm:cxn modelId="{9F9D18C2-5E6B-4B8C-B80E-9FDEDD292D38}" type="presParOf" srcId="{4F6731A2-92F9-419D-AFC9-26A341F24872}" destId="{AD88E7B4-14C8-401B-AF07-5D490058FF0E}" srcOrd="1" destOrd="0" presId="urn:microsoft.com/office/officeart/2008/layout/NameandTitleOrganizationalChart"/>
    <dgm:cxn modelId="{B09A16D9-707D-4ECD-A598-EF8F45C6A427}" type="presParOf" srcId="{4F6731A2-92F9-419D-AFC9-26A341F24872}" destId="{804478C7-43E4-4DFC-AC45-F8C8D32F5FF7}" srcOrd="2" destOrd="0" presId="urn:microsoft.com/office/officeart/2008/layout/NameandTitleOrganizationalChart"/>
    <dgm:cxn modelId="{9CE82479-F5F1-4271-805B-E6B527670B4C}" type="presParOf" srcId="{1AB95266-8BE9-4E14-BAB2-B578B8FF30D3}" destId="{725EA0A9-AAF1-46A3-9EED-7575E519D3D3}" srcOrd="1" destOrd="0" presId="urn:microsoft.com/office/officeart/2008/layout/NameandTitleOrganizationalChart"/>
    <dgm:cxn modelId="{C298CDE2-BB3C-4A42-A6AC-57CEAC49FB18}" type="presParOf" srcId="{725EA0A9-AAF1-46A3-9EED-7575E519D3D3}" destId="{DDEA8656-B097-405D-B086-381BC4A8ECEE}" srcOrd="0" destOrd="0" presId="urn:microsoft.com/office/officeart/2008/layout/NameandTitleOrganizationalChart"/>
    <dgm:cxn modelId="{3797B4FE-63B5-4393-AA9A-A4F4E2B8C634}" type="presParOf" srcId="{725EA0A9-AAF1-46A3-9EED-7575E519D3D3}" destId="{6824C1D3-A73E-444B-911C-43691493FEBE}" srcOrd="1" destOrd="0" presId="urn:microsoft.com/office/officeart/2008/layout/NameandTitleOrganizationalChart"/>
    <dgm:cxn modelId="{672C1527-2313-4F37-90BD-D4213129417B}" type="presParOf" srcId="{6824C1D3-A73E-444B-911C-43691493FEBE}" destId="{20C59C1F-645C-4B9D-8E93-7CAFB3C41062}" srcOrd="0" destOrd="0" presId="urn:microsoft.com/office/officeart/2008/layout/NameandTitleOrganizationalChart"/>
    <dgm:cxn modelId="{3DC4A648-B628-4714-95E4-78826857B3F2}" type="presParOf" srcId="{20C59C1F-645C-4B9D-8E93-7CAFB3C41062}" destId="{D1DA454A-00DC-4D77-9DE2-EBA4762168DB}" srcOrd="0" destOrd="0" presId="urn:microsoft.com/office/officeart/2008/layout/NameandTitleOrganizationalChart"/>
    <dgm:cxn modelId="{8FF1908C-1996-4A77-9E80-A280AF9D4311}" type="presParOf" srcId="{20C59C1F-645C-4B9D-8E93-7CAFB3C41062}" destId="{BFFCF102-68F6-4986-9118-BBAF4FCF9635}" srcOrd="1" destOrd="0" presId="urn:microsoft.com/office/officeart/2008/layout/NameandTitleOrganizationalChart"/>
    <dgm:cxn modelId="{A8757422-4FA2-40EB-8C35-0EC430BED220}" type="presParOf" srcId="{20C59C1F-645C-4B9D-8E93-7CAFB3C41062}" destId="{E6DCF7AC-022C-4EB1-8BF1-96E9AD3F6269}" srcOrd="2" destOrd="0" presId="urn:microsoft.com/office/officeart/2008/layout/NameandTitleOrganizationalChart"/>
    <dgm:cxn modelId="{04C70F8C-108D-469D-8485-A8B2FD74AB38}" type="presParOf" srcId="{6824C1D3-A73E-444B-911C-43691493FEBE}" destId="{C943BC11-12E3-46EF-B9FB-D858D3A0E990}" srcOrd="1" destOrd="0" presId="urn:microsoft.com/office/officeart/2008/layout/NameandTitleOrganizationalChart"/>
    <dgm:cxn modelId="{18086E1E-EFDE-4986-B9F1-A17381FCE5C4}" type="presParOf" srcId="{C943BC11-12E3-46EF-B9FB-D858D3A0E990}" destId="{BE7C7E58-EA6B-4F79-8E5C-C65FB1C75E46}" srcOrd="0" destOrd="0" presId="urn:microsoft.com/office/officeart/2008/layout/NameandTitleOrganizationalChart"/>
    <dgm:cxn modelId="{91F291A4-A4B2-414B-A855-46ED77044E38}" type="presParOf" srcId="{C943BC11-12E3-46EF-B9FB-D858D3A0E990}" destId="{71005C7E-4FF0-444B-A9A5-53DFCE1CC060}" srcOrd="1" destOrd="0" presId="urn:microsoft.com/office/officeart/2008/layout/NameandTitleOrganizationalChart"/>
    <dgm:cxn modelId="{DE939059-CE96-407E-A0FA-0F36881C3059}" type="presParOf" srcId="{71005C7E-4FF0-444B-A9A5-53DFCE1CC060}" destId="{6425C072-DCA3-4E01-A373-D685F6B33F31}" srcOrd="0" destOrd="0" presId="urn:microsoft.com/office/officeart/2008/layout/NameandTitleOrganizationalChart"/>
    <dgm:cxn modelId="{F6DBABE0-4087-40EB-98B3-33F86B603E61}" type="presParOf" srcId="{6425C072-DCA3-4E01-A373-D685F6B33F31}" destId="{65EE627E-87B3-437A-B4B2-BA81375D3C1A}" srcOrd="0" destOrd="0" presId="urn:microsoft.com/office/officeart/2008/layout/NameandTitleOrganizationalChart"/>
    <dgm:cxn modelId="{2B2F1D73-D10F-4EC8-88A5-C58A1406BA74}" type="presParOf" srcId="{6425C072-DCA3-4E01-A373-D685F6B33F31}" destId="{65BDCCAF-2197-49AC-BC96-1CBF394158B8}" srcOrd="1" destOrd="0" presId="urn:microsoft.com/office/officeart/2008/layout/NameandTitleOrganizationalChart"/>
    <dgm:cxn modelId="{70F39BE5-64C1-4F3A-948F-0A466FAA8B63}" type="presParOf" srcId="{6425C072-DCA3-4E01-A373-D685F6B33F31}" destId="{A9151AEC-604B-402B-8DBA-A7763A667FD2}" srcOrd="2" destOrd="0" presId="urn:microsoft.com/office/officeart/2008/layout/NameandTitleOrganizationalChart"/>
    <dgm:cxn modelId="{7BDD3CC7-07EF-44C9-8AC5-6B844A0DC6EC}" type="presParOf" srcId="{71005C7E-4FF0-444B-A9A5-53DFCE1CC060}" destId="{F496B9BD-F615-40A7-96CC-00864E0D75B7}" srcOrd="1" destOrd="0" presId="urn:microsoft.com/office/officeart/2008/layout/NameandTitleOrganizationalChart"/>
    <dgm:cxn modelId="{16B915C8-F67F-4711-8013-6BA6B8B9D700}" type="presParOf" srcId="{71005C7E-4FF0-444B-A9A5-53DFCE1CC060}" destId="{2A2E1607-797F-41DE-A56A-CD29F768EBD3}" srcOrd="2" destOrd="0" presId="urn:microsoft.com/office/officeart/2008/layout/NameandTitleOrganizationalChart"/>
    <dgm:cxn modelId="{E8BCFF70-A7F2-451E-B5E6-7030BA4B89FA}" type="presParOf" srcId="{6824C1D3-A73E-444B-911C-43691493FEBE}" destId="{DDCC23D0-50B7-4D44-B3B1-381D8FA314CE}" srcOrd="2" destOrd="0" presId="urn:microsoft.com/office/officeart/2008/layout/NameandTitleOrganizationalChart"/>
    <dgm:cxn modelId="{B3F047C8-3268-4401-A5D5-FC11B9FACD32}" type="presParOf" srcId="{1AB95266-8BE9-4E14-BAB2-B578B8FF30D3}" destId="{6ECD7042-0C1B-4F99-AD47-8F7F246A5B23}" srcOrd="2" destOrd="0" presId="urn:microsoft.com/office/officeart/2008/layout/NameandTitleOrganizationalChart"/>
    <dgm:cxn modelId="{0541F097-260D-4E9B-A615-0CCC1DF73521}" type="presParOf" srcId="{2FE17B82-84E0-46C2-AFD6-4C286BAC378C}" destId="{1E57063B-2BD5-4A45-AAF3-117521B6F08A}" srcOrd="2" destOrd="0" presId="urn:microsoft.com/office/officeart/2008/layout/NameandTitleOrganizationalChart"/>
    <dgm:cxn modelId="{D6325ED2-01BD-4845-9CB0-97486832632E}" type="presParOf" srcId="{DB5D4B2D-24E6-472B-9777-78DAC81C70C4}" destId="{4D9826F1-71A7-4DFC-B4B7-4B7A7C46B4FF}" srcOrd="2" destOrd="0" presId="urn:microsoft.com/office/officeart/2008/layout/NameandTitleOrganizationalChart"/>
    <dgm:cxn modelId="{91B577BD-7D56-4866-84FB-1A15BB0AF7E5}" type="presParOf" srcId="{76E932CA-3C55-448A-98AC-54EDBBC4658E}" destId="{118D3756-4C32-42D7-89E4-FB2D60B708EA}" srcOrd="12" destOrd="0" presId="urn:microsoft.com/office/officeart/2008/layout/NameandTitleOrganizationalChart"/>
    <dgm:cxn modelId="{6CEB3EF3-2C49-47DD-86C7-BC947E24A582}" type="presParOf" srcId="{76E932CA-3C55-448A-98AC-54EDBBC4658E}" destId="{31CB0B06-58FC-45F8-AA8A-AA3F262949F6}" srcOrd="13" destOrd="0" presId="urn:microsoft.com/office/officeart/2008/layout/NameandTitleOrganizationalChart"/>
    <dgm:cxn modelId="{EFD8739D-F777-4AD8-B867-088CBC66A1AA}" type="presParOf" srcId="{31CB0B06-58FC-45F8-AA8A-AA3F262949F6}" destId="{1647879E-015C-447F-A8F2-A823EC6CBE9B}" srcOrd="0" destOrd="0" presId="urn:microsoft.com/office/officeart/2008/layout/NameandTitleOrganizationalChart"/>
    <dgm:cxn modelId="{42B2C38C-BF64-44A9-BC2A-D9C5C52FEA56}" type="presParOf" srcId="{1647879E-015C-447F-A8F2-A823EC6CBE9B}" destId="{678230F5-4B11-47C9-8702-BFF8DD617696}" srcOrd="0" destOrd="0" presId="urn:microsoft.com/office/officeart/2008/layout/NameandTitleOrganizationalChart"/>
    <dgm:cxn modelId="{2942D933-0656-4449-B388-68C7535FE16E}" type="presParOf" srcId="{1647879E-015C-447F-A8F2-A823EC6CBE9B}" destId="{0EDEA8F0-0B6C-452E-A8E6-2C685D8286AA}" srcOrd="1" destOrd="0" presId="urn:microsoft.com/office/officeart/2008/layout/NameandTitleOrganizationalChart"/>
    <dgm:cxn modelId="{8FAC9915-18E5-4A72-AC57-44D08D75BD54}" type="presParOf" srcId="{1647879E-015C-447F-A8F2-A823EC6CBE9B}" destId="{AA03C4B5-8AC3-4506-AE15-837C172B31B1}" srcOrd="2" destOrd="0" presId="urn:microsoft.com/office/officeart/2008/layout/NameandTitleOrganizationalChart"/>
    <dgm:cxn modelId="{B787D2E2-0037-4C87-99C7-03C793FDC2C9}" type="presParOf" srcId="{31CB0B06-58FC-45F8-AA8A-AA3F262949F6}" destId="{383CEB46-2CFC-4575-8E1A-0BD0762D2356}" srcOrd="1" destOrd="0" presId="urn:microsoft.com/office/officeart/2008/layout/NameandTitleOrganizationalChart"/>
    <dgm:cxn modelId="{736C3E44-5582-41DA-804D-3EB540F99DAC}" type="presParOf" srcId="{383CEB46-2CFC-4575-8E1A-0BD0762D2356}" destId="{17DD919B-209A-4299-9E8C-37D0CF5B63C8}" srcOrd="0" destOrd="0" presId="urn:microsoft.com/office/officeart/2008/layout/NameandTitleOrganizationalChart"/>
    <dgm:cxn modelId="{5AA2984B-5365-4542-9E3C-44F6C3F9A9A4}" type="presParOf" srcId="{383CEB46-2CFC-4575-8E1A-0BD0762D2356}" destId="{D64AC348-2C62-45F5-BB2C-7F1BC2D0B6A1}" srcOrd="1" destOrd="0" presId="urn:microsoft.com/office/officeart/2008/layout/NameandTitleOrganizationalChart"/>
    <dgm:cxn modelId="{BD4AE0D6-F3E4-49C9-87B9-4072D58AA2E1}" type="presParOf" srcId="{D64AC348-2C62-45F5-BB2C-7F1BC2D0B6A1}" destId="{33EDA567-90B1-464D-AB8B-FC71C441DDDD}" srcOrd="0" destOrd="0" presId="urn:microsoft.com/office/officeart/2008/layout/NameandTitleOrganizationalChart"/>
    <dgm:cxn modelId="{CD6003B9-B25C-46B0-A8F3-657CB5BB1F20}" type="presParOf" srcId="{33EDA567-90B1-464D-AB8B-FC71C441DDDD}" destId="{A2332801-DF7B-43E7-A040-39296F3FD83C}" srcOrd="0" destOrd="0" presId="urn:microsoft.com/office/officeart/2008/layout/NameandTitleOrganizationalChart"/>
    <dgm:cxn modelId="{5314C525-0D55-46C0-9EFD-8EBC4F26E79A}" type="presParOf" srcId="{33EDA567-90B1-464D-AB8B-FC71C441DDDD}" destId="{3E5232B5-ED25-41A0-9699-4A44B25AAD61}" srcOrd="1" destOrd="0" presId="urn:microsoft.com/office/officeart/2008/layout/NameandTitleOrganizationalChart"/>
    <dgm:cxn modelId="{7B8F293F-290A-483F-8506-C1BF2CD2B288}" type="presParOf" srcId="{33EDA567-90B1-464D-AB8B-FC71C441DDDD}" destId="{053E6C87-FF6C-42BB-AC5A-6A780D152BD1}" srcOrd="2" destOrd="0" presId="urn:microsoft.com/office/officeart/2008/layout/NameandTitleOrganizationalChart"/>
    <dgm:cxn modelId="{863ADC68-2444-4726-9774-296529629D16}" type="presParOf" srcId="{D64AC348-2C62-45F5-BB2C-7F1BC2D0B6A1}" destId="{3E240CDC-480D-4BF8-A861-E196191C6EAE}" srcOrd="1" destOrd="0" presId="urn:microsoft.com/office/officeart/2008/layout/NameandTitleOrganizationalChart"/>
    <dgm:cxn modelId="{F41212DB-5B08-4277-9C95-C5BE3A089A05}" type="presParOf" srcId="{3E240CDC-480D-4BF8-A861-E196191C6EAE}" destId="{435D8E3D-E7EC-4A4E-B292-6B311336B740}" srcOrd="0" destOrd="0" presId="urn:microsoft.com/office/officeart/2008/layout/NameandTitleOrganizationalChart"/>
    <dgm:cxn modelId="{54BA942B-9928-43EF-BD2A-652C39FE3ABC}" type="presParOf" srcId="{3E240CDC-480D-4BF8-A861-E196191C6EAE}" destId="{F38968E4-2FE1-41F3-A7B4-AEDE1EB83B94}" srcOrd="1" destOrd="0" presId="urn:microsoft.com/office/officeart/2008/layout/NameandTitleOrganizationalChart"/>
    <dgm:cxn modelId="{DA14D36F-E061-4D15-AA47-79D8335C48D2}" type="presParOf" srcId="{F38968E4-2FE1-41F3-A7B4-AEDE1EB83B94}" destId="{60B326F2-CAB1-4436-8FE6-AA611E0BE795}" srcOrd="0" destOrd="0" presId="urn:microsoft.com/office/officeart/2008/layout/NameandTitleOrganizationalChart"/>
    <dgm:cxn modelId="{A7130ADB-4FBD-4352-914F-9CCEBE1D8011}" type="presParOf" srcId="{60B326F2-CAB1-4436-8FE6-AA611E0BE795}" destId="{59A39F66-EEEF-4B23-9E6E-5A3D3005B46C}" srcOrd="0" destOrd="0" presId="urn:microsoft.com/office/officeart/2008/layout/NameandTitleOrganizationalChart"/>
    <dgm:cxn modelId="{77431082-2554-4196-ACD8-1A8C505FD6AE}" type="presParOf" srcId="{60B326F2-CAB1-4436-8FE6-AA611E0BE795}" destId="{F816B6F2-B618-46C3-8D21-EE682A7969D9}" srcOrd="1" destOrd="0" presId="urn:microsoft.com/office/officeart/2008/layout/NameandTitleOrganizationalChart"/>
    <dgm:cxn modelId="{E7DACE9D-B009-46D7-A658-603B2347B4D0}" type="presParOf" srcId="{60B326F2-CAB1-4436-8FE6-AA611E0BE795}" destId="{ABBAE2FD-A101-4309-8D70-09A99874E3CB}" srcOrd="2" destOrd="0" presId="urn:microsoft.com/office/officeart/2008/layout/NameandTitleOrganizationalChart"/>
    <dgm:cxn modelId="{1AA54E99-B455-456B-9B8C-2BFCEE42F041}" type="presParOf" srcId="{F38968E4-2FE1-41F3-A7B4-AEDE1EB83B94}" destId="{9D83D0E3-4703-42E3-A2AD-289A26819D1D}" srcOrd="1" destOrd="0" presId="urn:microsoft.com/office/officeart/2008/layout/NameandTitleOrganizationalChart"/>
    <dgm:cxn modelId="{EB897413-B30D-44A8-B2D4-98200353CDA9}" type="presParOf" srcId="{9D83D0E3-4703-42E3-A2AD-289A26819D1D}" destId="{FB43DEF8-21AE-4746-9F9E-6121672470F6}" srcOrd="0" destOrd="0" presId="urn:microsoft.com/office/officeart/2008/layout/NameandTitleOrganizationalChart"/>
    <dgm:cxn modelId="{580487E5-AA94-4DEC-B8C1-13BA27D4E96F}" type="presParOf" srcId="{9D83D0E3-4703-42E3-A2AD-289A26819D1D}" destId="{A49044EB-9491-4C3B-817E-09C7A8B6FC83}" srcOrd="1" destOrd="0" presId="urn:microsoft.com/office/officeart/2008/layout/NameandTitleOrganizationalChart"/>
    <dgm:cxn modelId="{A24A9F1A-F297-4829-83FD-C4BA03142EAE}" type="presParOf" srcId="{A49044EB-9491-4C3B-817E-09C7A8B6FC83}" destId="{5C0DA0FD-C4FB-4AD2-8213-8554F910EAF5}" srcOrd="0" destOrd="0" presId="urn:microsoft.com/office/officeart/2008/layout/NameandTitleOrganizationalChart"/>
    <dgm:cxn modelId="{6D05E24A-96B8-415E-81D4-3CB017DFD784}" type="presParOf" srcId="{5C0DA0FD-C4FB-4AD2-8213-8554F910EAF5}" destId="{7721FEF8-804D-44E0-9C2F-BF0DAA396C98}" srcOrd="0" destOrd="0" presId="urn:microsoft.com/office/officeart/2008/layout/NameandTitleOrganizationalChart"/>
    <dgm:cxn modelId="{63F39EAB-965B-455F-8C63-F259BF1D362B}" type="presParOf" srcId="{5C0DA0FD-C4FB-4AD2-8213-8554F910EAF5}" destId="{223DFDBC-75AB-4A6A-8E23-4EC45F5BDED7}" srcOrd="1" destOrd="0" presId="urn:microsoft.com/office/officeart/2008/layout/NameandTitleOrganizationalChart"/>
    <dgm:cxn modelId="{A27FD3CE-77B8-4F13-BF7E-A73C45698D76}" type="presParOf" srcId="{5C0DA0FD-C4FB-4AD2-8213-8554F910EAF5}" destId="{59FBFEDB-FD68-48CD-825F-6DA346327D97}" srcOrd="2" destOrd="0" presId="urn:microsoft.com/office/officeart/2008/layout/NameandTitleOrganizationalChart"/>
    <dgm:cxn modelId="{CDA0F257-A29A-4109-8B6B-036BA034EAC6}" type="presParOf" srcId="{A49044EB-9491-4C3B-817E-09C7A8B6FC83}" destId="{AEBA8C31-9D80-4485-A34B-EC27742E5B30}" srcOrd="1" destOrd="0" presId="urn:microsoft.com/office/officeart/2008/layout/NameandTitleOrganizationalChart"/>
    <dgm:cxn modelId="{309ABAC4-6A0F-476C-96EA-8FB8E8E14742}" type="presParOf" srcId="{A49044EB-9491-4C3B-817E-09C7A8B6FC83}" destId="{CE2818C4-DE7E-4FF8-B410-317765884578}" srcOrd="2" destOrd="0" presId="urn:microsoft.com/office/officeart/2008/layout/NameandTitleOrganizationalChart"/>
    <dgm:cxn modelId="{02D2BA64-D895-4C9D-886D-44C43C338627}" type="presParOf" srcId="{F38968E4-2FE1-41F3-A7B4-AEDE1EB83B94}" destId="{F91AB540-0236-4635-BC72-D0591EB14093}" srcOrd="2" destOrd="0" presId="urn:microsoft.com/office/officeart/2008/layout/NameandTitleOrganizationalChart"/>
    <dgm:cxn modelId="{97DF7BDA-2B48-4189-B928-957586EC4DF3}" type="presParOf" srcId="{D64AC348-2C62-45F5-BB2C-7F1BC2D0B6A1}" destId="{A5369B72-5AF9-49DE-9341-AA1CF1306D72}" srcOrd="2" destOrd="0" presId="urn:microsoft.com/office/officeart/2008/layout/NameandTitleOrganizationalChart"/>
    <dgm:cxn modelId="{7A49E2DA-8270-4E59-9681-3851C3223B32}" type="presParOf" srcId="{31CB0B06-58FC-45F8-AA8A-AA3F262949F6}" destId="{AB51C570-D00E-47A1-8B34-E4465100946D}" srcOrd="2" destOrd="0" presId="urn:microsoft.com/office/officeart/2008/layout/NameandTitleOrganizationalChart"/>
    <dgm:cxn modelId="{2028FD03-AE88-4497-9788-2AD90603ACC4}" type="presParOf" srcId="{0F7DDCB3-89E8-4BED-86D0-C7EF5E7367EF}" destId="{70CBAD65-7210-4E02-B9B2-79A9AEFD8C22}" srcOrd="2" destOrd="0" presId="urn:microsoft.com/office/officeart/2008/layout/NameandTitleOrganizationalChart"/>
    <dgm:cxn modelId="{A8A20CD6-E5D6-4C89-9388-131CD9145352}" type="presParOf" srcId="{70CBAD65-7210-4E02-B9B2-79A9AEFD8C22}" destId="{A60FD335-BDA5-44DB-86BC-8A6E73B4CC07}" srcOrd="0" destOrd="0" presId="urn:microsoft.com/office/officeart/2008/layout/NameandTitleOrganizationalChart"/>
    <dgm:cxn modelId="{658E08F8-FCB8-43DD-ACF4-59203010460C}" type="presParOf" srcId="{70CBAD65-7210-4E02-B9B2-79A9AEFD8C22}" destId="{C2B99A35-8332-44C5-9D2A-EBFBCE152A6B}" srcOrd="1" destOrd="0" presId="urn:microsoft.com/office/officeart/2008/layout/NameandTitleOrganizationalChart"/>
    <dgm:cxn modelId="{50FEE12E-3976-4BBB-AD7E-00ACA24C0E3E}" type="presParOf" srcId="{C2B99A35-8332-44C5-9D2A-EBFBCE152A6B}" destId="{D0BFB089-3887-4F9A-8376-C179409693E7}" srcOrd="0" destOrd="0" presId="urn:microsoft.com/office/officeart/2008/layout/NameandTitleOrganizationalChart"/>
    <dgm:cxn modelId="{211E302C-101A-483C-805E-27A1F57ADC63}" type="presParOf" srcId="{D0BFB089-3887-4F9A-8376-C179409693E7}" destId="{F9A3769F-8CD5-484F-A634-6340B8482447}" srcOrd="0" destOrd="0" presId="urn:microsoft.com/office/officeart/2008/layout/NameandTitleOrganizationalChart"/>
    <dgm:cxn modelId="{19EAA0F2-39F6-4CF7-BD9B-B7701B646B60}" type="presParOf" srcId="{D0BFB089-3887-4F9A-8376-C179409693E7}" destId="{E86E7906-14EE-4073-92BA-D3EF19B85CC3}" srcOrd="1" destOrd="0" presId="urn:microsoft.com/office/officeart/2008/layout/NameandTitleOrganizationalChart"/>
    <dgm:cxn modelId="{89AA7F38-FC18-48D5-B899-56F190011AFC}" type="presParOf" srcId="{D0BFB089-3887-4F9A-8376-C179409693E7}" destId="{FC702C9A-9707-4C3C-B66B-C02B7068343F}" srcOrd="2" destOrd="0" presId="urn:microsoft.com/office/officeart/2008/layout/NameandTitleOrganizationalChart"/>
    <dgm:cxn modelId="{E59A0AC8-5CBD-4E5C-B141-A3F636DAA32E}" type="presParOf" srcId="{C2B99A35-8332-44C5-9D2A-EBFBCE152A6B}" destId="{E0F1E536-DB3E-4FE3-82AF-DE1544F5D5F2}" srcOrd="1" destOrd="0" presId="urn:microsoft.com/office/officeart/2008/layout/NameandTitleOrganizationalChart"/>
    <dgm:cxn modelId="{4FDD1EDD-FAB6-4778-AB42-FD4E7D5A37ED}" type="presParOf" srcId="{C2B99A35-8332-44C5-9D2A-EBFBCE152A6B}" destId="{2B0A742D-DDD5-4B46-B732-588A05859E30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9967B7-FF24-4879-8A16-1D26866EEF3E}">
      <dsp:nvSpPr>
        <dsp:cNvPr id="0" name=""/>
        <dsp:cNvSpPr/>
      </dsp:nvSpPr>
      <dsp:spPr>
        <a:xfrm>
          <a:off x="5644179" y="2631208"/>
          <a:ext cx="2356817" cy="19407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t-LT" sz="1400" kern="1200" dirty="0" smtClean="0"/>
            <a:t> VAS biudžeto didinimas</a:t>
          </a:r>
          <a:endParaRPr lang="lt-LT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t-LT" sz="1400" kern="1200" dirty="0" smtClean="0"/>
            <a:t> Konkretūs darbai ir matomumas</a:t>
          </a:r>
          <a:endParaRPr lang="lt-LT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t-LT" sz="1400" kern="1200" dirty="0" smtClean="0"/>
            <a:t> Pagalba savo nariams</a:t>
          </a:r>
          <a:endParaRPr lang="lt-LT" sz="1400" kern="1200" dirty="0"/>
        </a:p>
      </dsp:txBody>
      <dsp:txXfrm>
        <a:off x="6393857" y="3159040"/>
        <a:ext cx="1564506" cy="1370331"/>
      </dsp:txXfrm>
    </dsp:sp>
    <dsp:sp modelId="{D2445B27-8EEF-4A30-A336-C76FB17F6D21}">
      <dsp:nvSpPr>
        <dsp:cNvPr id="0" name=""/>
        <dsp:cNvSpPr/>
      </dsp:nvSpPr>
      <dsp:spPr>
        <a:xfrm>
          <a:off x="490987" y="2664330"/>
          <a:ext cx="2154909" cy="18314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t-LT" sz="900" kern="1200" smtClean="0"/>
            <a:t> </a:t>
          </a:r>
          <a:r>
            <a:rPr lang="lt-LT" sz="1400" kern="1200" smtClean="0"/>
            <a:t> Išlaikyti abipusiai naudingų, pajėgumą kuriančių projektų/renginių balansą.</a:t>
          </a:r>
          <a:endParaRPr lang="lt-LT" sz="1400" kern="1200" dirty="0"/>
        </a:p>
      </dsp:txBody>
      <dsp:txXfrm>
        <a:off x="531218" y="3162428"/>
        <a:ext cx="1427974" cy="1293141"/>
      </dsp:txXfrm>
    </dsp:sp>
    <dsp:sp modelId="{BB964E43-B441-42F7-977D-8509D66CE3A1}">
      <dsp:nvSpPr>
        <dsp:cNvPr id="0" name=""/>
        <dsp:cNvSpPr/>
      </dsp:nvSpPr>
      <dsp:spPr>
        <a:xfrm>
          <a:off x="5487710" y="-50571"/>
          <a:ext cx="2356817" cy="15266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t-LT" sz="1400" kern="1200" dirty="0" smtClean="0"/>
            <a:t> Pritraukti apdovanotus LKKS medaliu</a:t>
          </a:r>
          <a:endParaRPr lang="lt-LT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t-LT" sz="1400" kern="1200" dirty="0" smtClean="0"/>
            <a:t>  Pritraukti narių-rėmėjų</a:t>
          </a:r>
          <a:endParaRPr lang="lt-LT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t-LT" sz="1400" kern="1200" dirty="0" smtClean="0"/>
            <a:t> Veterano statusas LKKSS nariams? </a:t>
          </a:r>
          <a:endParaRPr lang="lt-LT" sz="1400" kern="1200" dirty="0"/>
        </a:p>
      </dsp:txBody>
      <dsp:txXfrm>
        <a:off x="6228291" y="-17035"/>
        <a:ext cx="1582700" cy="1077940"/>
      </dsp:txXfrm>
    </dsp:sp>
    <dsp:sp modelId="{9C328A6E-F022-4848-B683-5C96D7C33DF0}">
      <dsp:nvSpPr>
        <dsp:cNvPr id="0" name=""/>
        <dsp:cNvSpPr/>
      </dsp:nvSpPr>
      <dsp:spPr>
        <a:xfrm>
          <a:off x="539125" y="-50571"/>
          <a:ext cx="2356817" cy="15266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400" kern="1200" dirty="0" smtClean="0"/>
            <a:t> </a:t>
          </a:r>
          <a:r>
            <a:rPr lang="lt-LT" sz="1400" kern="1200" dirty="0" smtClean="0"/>
            <a:t>Siekti įgyvendinti LKKSS įstatuose apibrėžtus tikslus</a:t>
          </a:r>
          <a:endParaRPr lang="lt-LT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t-LT" sz="1400" kern="1200" dirty="0" smtClean="0"/>
            <a:t>Į veiklą raginti įsilieti kuo daugiau narių</a:t>
          </a:r>
          <a:endParaRPr lang="lt-LT" sz="1400" kern="1200" dirty="0"/>
        </a:p>
      </dsp:txBody>
      <dsp:txXfrm>
        <a:off x="572661" y="-17035"/>
        <a:ext cx="1582700" cy="1077940"/>
      </dsp:txXfrm>
    </dsp:sp>
    <dsp:sp modelId="{7CE8E80E-4511-471D-BE54-0D9491F143B0}">
      <dsp:nvSpPr>
        <dsp:cNvPr id="0" name=""/>
        <dsp:cNvSpPr/>
      </dsp:nvSpPr>
      <dsp:spPr>
        <a:xfrm>
          <a:off x="2115597" y="324897"/>
          <a:ext cx="2065793" cy="2065793"/>
        </a:xfrm>
        <a:prstGeom prst="pieWedge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kern="1200" dirty="0" smtClean="0"/>
            <a:t>1. </a:t>
          </a:r>
          <a:r>
            <a:rPr lang="lt-LT" sz="1800" kern="1200" dirty="0" smtClean="0"/>
            <a:t>Didinti VAS veiklos kryptingumą</a:t>
          </a:r>
          <a:endParaRPr lang="lt-LT" sz="1800" kern="1200" dirty="0"/>
        </a:p>
      </dsp:txBody>
      <dsp:txXfrm>
        <a:off x="2720654" y="929954"/>
        <a:ext cx="1460736" cy="1460736"/>
      </dsp:txXfrm>
    </dsp:sp>
    <dsp:sp modelId="{4744CA9B-363B-47DB-95B1-ECF10E611DBD}">
      <dsp:nvSpPr>
        <dsp:cNvPr id="0" name=""/>
        <dsp:cNvSpPr/>
      </dsp:nvSpPr>
      <dsp:spPr>
        <a:xfrm rot="5400000">
          <a:off x="4276808" y="324897"/>
          <a:ext cx="2065793" cy="2065793"/>
        </a:xfrm>
        <a:prstGeom prst="pieWedge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kern="1200" dirty="0" smtClean="0"/>
            <a:t>2. </a:t>
          </a:r>
          <a:r>
            <a:rPr lang="lt-LT" sz="1800" kern="1200" dirty="0" smtClean="0"/>
            <a:t>Didinti VAS narių skaičių</a:t>
          </a:r>
          <a:endParaRPr lang="lt-LT" sz="1800" kern="1200" dirty="0"/>
        </a:p>
      </dsp:txBody>
      <dsp:txXfrm rot="-5400000">
        <a:off x="4276808" y="929954"/>
        <a:ext cx="1460736" cy="1460736"/>
      </dsp:txXfrm>
    </dsp:sp>
    <dsp:sp modelId="{725B2957-BA15-4675-AFDB-2DDDBDEEEB97}">
      <dsp:nvSpPr>
        <dsp:cNvPr id="0" name=""/>
        <dsp:cNvSpPr/>
      </dsp:nvSpPr>
      <dsp:spPr>
        <a:xfrm rot="10800000">
          <a:off x="4276808" y="2486108"/>
          <a:ext cx="2065793" cy="2065793"/>
        </a:xfrm>
        <a:prstGeom prst="pieWedge">
          <a:avLst/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 dirty="0" smtClean="0"/>
            <a:t>3. </a:t>
          </a:r>
          <a:r>
            <a:rPr lang="lt-LT" sz="1600" kern="1200" dirty="0" smtClean="0"/>
            <a:t>Didinti LKKSS autoritetą visuomenėje ir tarp narių</a:t>
          </a:r>
          <a:endParaRPr lang="lt-LT" sz="1600" kern="1200" dirty="0"/>
        </a:p>
      </dsp:txBody>
      <dsp:txXfrm rot="10800000">
        <a:off x="4276808" y="2486108"/>
        <a:ext cx="1460736" cy="1460736"/>
      </dsp:txXfrm>
    </dsp:sp>
    <dsp:sp modelId="{E6E63F94-7C05-4DB7-B47D-F09DC2080ED2}">
      <dsp:nvSpPr>
        <dsp:cNvPr id="0" name=""/>
        <dsp:cNvSpPr/>
      </dsp:nvSpPr>
      <dsp:spPr>
        <a:xfrm rot="16200000">
          <a:off x="2115597" y="2486108"/>
          <a:ext cx="2065793" cy="2065793"/>
        </a:xfrm>
        <a:prstGeom prst="pieWedge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 dirty="0" smtClean="0"/>
            <a:t>4. </a:t>
          </a:r>
          <a:r>
            <a:rPr lang="lt-LT" sz="1600" kern="1200" dirty="0" smtClean="0"/>
            <a:t>Vystyti glaudų bendradarbia vimą  su Lietuvos kariuomene</a:t>
          </a:r>
          <a:endParaRPr lang="lt-LT" sz="1600" kern="1200" dirty="0"/>
        </a:p>
      </dsp:txBody>
      <dsp:txXfrm rot="5400000">
        <a:off x="2720654" y="2486108"/>
        <a:ext cx="1460736" cy="1460736"/>
      </dsp:txXfrm>
    </dsp:sp>
    <dsp:sp modelId="{0A4FD6BC-7D20-4D24-8CE1-C07FEE5E04FB}">
      <dsp:nvSpPr>
        <dsp:cNvPr id="0" name=""/>
        <dsp:cNvSpPr/>
      </dsp:nvSpPr>
      <dsp:spPr>
        <a:xfrm>
          <a:off x="3872476" y="2009020"/>
          <a:ext cx="713247" cy="620215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D7B4FD-BB58-410A-BDF4-94C34CB24651}">
      <dsp:nvSpPr>
        <dsp:cNvPr id="0" name=""/>
        <dsp:cNvSpPr/>
      </dsp:nvSpPr>
      <dsp:spPr>
        <a:xfrm rot="10800000">
          <a:off x="3872476" y="2247564"/>
          <a:ext cx="713247" cy="620215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0FD335-BDA5-44DB-86BC-8A6E73B4CC07}">
      <dsp:nvSpPr>
        <dsp:cNvPr id="0" name=""/>
        <dsp:cNvSpPr/>
      </dsp:nvSpPr>
      <dsp:spPr>
        <a:xfrm>
          <a:off x="3795271" y="732256"/>
          <a:ext cx="398689" cy="488692"/>
        </a:xfrm>
        <a:custGeom>
          <a:avLst/>
          <a:gdLst/>
          <a:ahLst/>
          <a:cxnLst/>
          <a:rect l="0" t="0" r="0" b="0"/>
          <a:pathLst>
            <a:path>
              <a:moveTo>
                <a:pt x="398689" y="0"/>
              </a:moveTo>
              <a:lnTo>
                <a:pt x="398689" y="488692"/>
              </a:lnTo>
              <a:lnTo>
                <a:pt x="0" y="48869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43DEF8-21AE-4746-9F9E-6121672470F6}">
      <dsp:nvSpPr>
        <dsp:cNvPr id="0" name=""/>
        <dsp:cNvSpPr/>
      </dsp:nvSpPr>
      <dsp:spPr>
        <a:xfrm>
          <a:off x="7935415" y="3557762"/>
          <a:ext cx="91440" cy="22204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204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5D8E3D-E7EC-4A4E-B292-6B311336B740}">
      <dsp:nvSpPr>
        <dsp:cNvPr id="0" name=""/>
        <dsp:cNvSpPr/>
      </dsp:nvSpPr>
      <dsp:spPr>
        <a:xfrm>
          <a:off x="7935415" y="3051307"/>
          <a:ext cx="91440" cy="122147"/>
        </a:xfrm>
        <a:custGeom>
          <a:avLst/>
          <a:gdLst/>
          <a:ahLst/>
          <a:cxnLst/>
          <a:rect l="0" t="0" r="0" b="0"/>
          <a:pathLst>
            <a:path>
              <a:moveTo>
                <a:pt x="55710" y="0"/>
              </a:moveTo>
              <a:lnTo>
                <a:pt x="55710" y="32475"/>
              </a:lnTo>
              <a:lnTo>
                <a:pt x="45720" y="32475"/>
              </a:lnTo>
              <a:lnTo>
                <a:pt x="45720" y="12214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DD919B-209A-4299-9E8C-37D0CF5B63C8}">
      <dsp:nvSpPr>
        <dsp:cNvPr id="0" name=""/>
        <dsp:cNvSpPr/>
      </dsp:nvSpPr>
      <dsp:spPr>
        <a:xfrm>
          <a:off x="7861189" y="2142750"/>
          <a:ext cx="91440" cy="5242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34577"/>
              </a:lnTo>
              <a:lnTo>
                <a:pt x="129936" y="434577"/>
              </a:lnTo>
              <a:lnTo>
                <a:pt x="129936" y="52424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8D3756-4C32-42D7-89E4-FB2D60B708EA}">
      <dsp:nvSpPr>
        <dsp:cNvPr id="0" name=""/>
        <dsp:cNvSpPr/>
      </dsp:nvSpPr>
      <dsp:spPr>
        <a:xfrm>
          <a:off x="4193961" y="732256"/>
          <a:ext cx="3712948" cy="10261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6513"/>
              </a:lnTo>
              <a:lnTo>
                <a:pt x="3712948" y="936513"/>
              </a:lnTo>
              <a:lnTo>
                <a:pt x="3712948" y="102618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7C7E58-EA6B-4F79-8E5C-C65FB1C75E46}">
      <dsp:nvSpPr>
        <dsp:cNvPr id="0" name=""/>
        <dsp:cNvSpPr/>
      </dsp:nvSpPr>
      <dsp:spPr>
        <a:xfrm>
          <a:off x="6939588" y="4161964"/>
          <a:ext cx="91440" cy="28181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181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EA8656-B097-405D-B086-381BC4A8ECEE}">
      <dsp:nvSpPr>
        <dsp:cNvPr id="0" name=""/>
        <dsp:cNvSpPr/>
      </dsp:nvSpPr>
      <dsp:spPr>
        <a:xfrm>
          <a:off x="6939588" y="3499262"/>
          <a:ext cx="91440" cy="2783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839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801F4B-8B97-4806-A2A6-D7E2FE8FC877}">
      <dsp:nvSpPr>
        <dsp:cNvPr id="0" name=""/>
        <dsp:cNvSpPr/>
      </dsp:nvSpPr>
      <dsp:spPr>
        <a:xfrm>
          <a:off x="6939588" y="2854454"/>
          <a:ext cx="91440" cy="26049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6049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A1C61C-44B1-4921-8CFB-1706899A50D6}">
      <dsp:nvSpPr>
        <dsp:cNvPr id="0" name=""/>
        <dsp:cNvSpPr/>
      </dsp:nvSpPr>
      <dsp:spPr>
        <a:xfrm>
          <a:off x="5915256" y="2142750"/>
          <a:ext cx="1070052" cy="3273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7724"/>
              </a:lnTo>
              <a:lnTo>
                <a:pt x="1070052" y="237724"/>
              </a:lnTo>
              <a:lnTo>
                <a:pt x="1070052" y="32739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BFB7F5-18CD-4C0C-A645-D54D4B722A14}">
      <dsp:nvSpPr>
        <dsp:cNvPr id="0" name=""/>
        <dsp:cNvSpPr/>
      </dsp:nvSpPr>
      <dsp:spPr>
        <a:xfrm>
          <a:off x="5869536" y="2142750"/>
          <a:ext cx="91440" cy="32739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7724"/>
              </a:lnTo>
              <a:lnTo>
                <a:pt x="119945" y="237724"/>
              </a:lnTo>
              <a:lnTo>
                <a:pt x="119945" y="32739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12F01C-E066-4CB3-81D9-5C406E99F158}">
      <dsp:nvSpPr>
        <dsp:cNvPr id="0" name=""/>
        <dsp:cNvSpPr/>
      </dsp:nvSpPr>
      <dsp:spPr>
        <a:xfrm>
          <a:off x="4947935" y="4149113"/>
          <a:ext cx="91440" cy="22204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204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99A1C0-3913-484F-AEA2-365FD46D6ACB}">
      <dsp:nvSpPr>
        <dsp:cNvPr id="0" name=""/>
        <dsp:cNvSpPr/>
      </dsp:nvSpPr>
      <dsp:spPr>
        <a:xfrm>
          <a:off x="4947935" y="3542761"/>
          <a:ext cx="91440" cy="22204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204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E9F6F7-18C9-484A-A6D6-99785363EA36}">
      <dsp:nvSpPr>
        <dsp:cNvPr id="0" name=""/>
        <dsp:cNvSpPr/>
      </dsp:nvSpPr>
      <dsp:spPr>
        <a:xfrm>
          <a:off x="4947935" y="2854454"/>
          <a:ext cx="91440" cy="30399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399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26567E-F337-406D-A55A-1B858CC7D960}">
      <dsp:nvSpPr>
        <dsp:cNvPr id="0" name=""/>
        <dsp:cNvSpPr/>
      </dsp:nvSpPr>
      <dsp:spPr>
        <a:xfrm>
          <a:off x="4993655" y="2142750"/>
          <a:ext cx="921601" cy="327396"/>
        </a:xfrm>
        <a:custGeom>
          <a:avLst/>
          <a:gdLst/>
          <a:ahLst/>
          <a:cxnLst/>
          <a:rect l="0" t="0" r="0" b="0"/>
          <a:pathLst>
            <a:path>
              <a:moveTo>
                <a:pt x="921601" y="0"/>
              </a:moveTo>
              <a:lnTo>
                <a:pt x="921601" y="237724"/>
              </a:lnTo>
              <a:lnTo>
                <a:pt x="0" y="237724"/>
              </a:lnTo>
              <a:lnTo>
                <a:pt x="0" y="32739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55FE51-CCB1-4077-9CDD-781D8477BAA2}">
      <dsp:nvSpPr>
        <dsp:cNvPr id="0" name=""/>
        <dsp:cNvSpPr/>
      </dsp:nvSpPr>
      <dsp:spPr>
        <a:xfrm>
          <a:off x="4193961" y="732256"/>
          <a:ext cx="1721295" cy="10261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6513"/>
              </a:lnTo>
              <a:lnTo>
                <a:pt x="1721295" y="936513"/>
              </a:lnTo>
              <a:lnTo>
                <a:pt x="1721295" y="102618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DE7225-4606-440C-AFF5-527D6BA546F9}">
      <dsp:nvSpPr>
        <dsp:cNvPr id="0" name=""/>
        <dsp:cNvSpPr/>
      </dsp:nvSpPr>
      <dsp:spPr>
        <a:xfrm>
          <a:off x="4193961" y="732256"/>
          <a:ext cx="439171" cy="10261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6513"/>
              </a:lnTo>
              <a:lnTo>
                <a:pt x="439171" y="936513"/>
              </a:lnTo>
              <a:lnTo>
                <a:pt x="439171" y="102618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A8C38D-DF52-4A90-B243-795C032454E6}">
      <dsp:nvSpPr>
        <dsp:cNvPr id="0" name=""/>
        <dsp:cNvSpPr/>
      </dsp:nvSpPr>
      <dsp:spPr>
        <a:xfrm>
          <a:off x="3534178" y="732256"/>
          <a:ext cx="659782" cy="1026185"/>
        </a:xfrm>
        <a:custGeom>
          <a:avLst/>
          <a:gdLst/>
          <a:ahLst/>
          <a:cxnLst/>
          <a:rect l="0" t="0" r="0" b="0"/>
          <a:pathLst>
            <a:path>
              <a:moveTo>
                <a:pt x="659782" y="0"/>
              </a:moveTo>
              <a:lnTo>
                <a:pt x="659782" y="936513"/>
              </a:lnTo>
              <a:lnTo>
                <a:pt x="0" y="936513"/>
              </a:lnTo>
              <a:lnTo>
                <a:pt x="0" y="102618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49C39C-4CDD-41BF-B800-A9E1936B5378}">
      <dsp:nvSpPr>
        <dsp:cNvPr id="0" name=""/>
        <dsp:cNvSpPr/>
      </dsp:nvSpPr>
      <dsp:spPr>
        <a:xfrm>
          <a:off x="2538352" y="732256"/>
          <a:ext cx="1655609" cy="1026185"/>
        </a:xfrm>
        <a:custGeom>
          <a:avLst/>
          <a:gdLst/>
          <a:ahLst/>
          <a:cxnLst/>
          <a:rect l="0" t="0" r="0" b="0"/>
          <a:pathLst>
            <a:path>
              <a:moveTo>
                <a:pt x="1655609" y="0"/>
              </a:moveTo>
              <a:lnTo>
                <a:pt x="1655609" y="936513"/>
              </a:lnTo>
              <a:lnTo>
                <a:pt x="0" y="936513"/>
              </a:lnTo>
              <a:lnTo>
                <a:pt x="0" y="102618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E6A6C2-683B-42D5-9124-01B3204D0ABF}">
      <dsp:nvSpPr>
        <dsp:cNvPr id="0" name=""/>
        <dsp:cNvSpPr/>
      </dsp:nvSpPr>
      <dsp:spPr>
        <a:xfrm>
          <a:off x="1487653" y="732256"/>
          <a:ext cx="2706308" cy="1026185"/>
        </a:xfrm>
        <a:custGeom>
          <a:avLst/>
          <a:gdLst/>
          <a:ahLst/>
          <a:cxnLst/>
          <a:rect l="0" t="0" r="0" b="0"/>
          <a:pathLst>
            <a:path>
              <a:moveTo>
                <a:pt x="2706308" y="0"/>
              </a:moveTo>
              <a:lnTo>
                <a:pt x="2706308" y="936513"/>
              </a:lnTo>
              <a:lnTo>
                <a:pt x="0" y="936513"/>
              </a:lnTo>
              <a:lnTo>
                <a:pt x="0" y="102618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0B9983-651A-4D2A-8206-728D6AF3E666}">
      <dsp:nvSpPr>
        <dsp:cNvPr id="0" name=""/>
        <dsp:cNvSpPr/>
      </dsp:nvSpPr>
      <dsp:spPr>
        <a:xfrm>
          <a:off x="455184" y="732256"/>
          <a:ext cx="3738776" cy="1026185"/>
        </a:xfrm>
        <a:custGeom>
          <a:avLst/>
          <a:gdLst/>
          <a:ahLst/>
          <a:cxnLst/>
          <a:rect l="0" t="0" r="0" b="0"/>
          <a:pathLst>
            <a:path>
              <a:moveTo>
                <a:pt x="3738776" y="0"/>
              </a:moveTo>
              <a:lnTo>
                <a:pt x="3738776" y="936513"/>
              </a:lnTo>
              <a:lnTo>
                <a:pt x="0" y="936513"/>
              </a:lnTo>
              <a:lnTo>
                <a:pt x="0" y="102618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012796-1A41-4EA5-9182-86E4B564CE34}">
      <dsp:nvSpPr>
        <dsp:cNvPr id="0" name=""/>
        <dsp:cNvSpPr/>
      </dsp:nvSpPr>
      <dsp:spPr>
        <a:xfrm>
          <a:off x="3822832" y="347948"/>
          <a:ext cx="742257" cy="384307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5423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000" kern="1200" dirty="0"/>
            <a:t>Pirmininkas  S</a:t>
          </a:r>
          <a:r>
            <a:rPr lang="pl-PL" sz="1000" kern="1200" dirty="0"/>
            <a:t>3</a:t>
          </a:r>
          <a:r>
            <a:rPr lang="lt-LT" sz="1000" kern="1200" dirty="0"/>
            <a:t> </a:t>
          </a:r>
        </a:p>
      </dsp:txBody>
      <dsp:txXfrm>
        <a:off x="3822832" y="347948"/>
        <a:ext cx="742257" cy="384307"/>
      </dsp:txXfrm>
    </dsp:sp>
    <dsp:sp modelId="{CC684C44-9E97-4DD6-9C41-6FE9A5164C67}">
      <dsp:nvSpPr>
        <dsp:cNvPr id="0" name=""/>
        <dsp:cNvSpPr/>
      </dsp:nvSpPr>
      <dsp:spPr>
        <a:xfrm>
          <a:off x="3919398" y="633550"/>
          <a:ext cx="1122239" cy="27709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800" kern="1200" dirty="0"/>
            <a:t>VAS atstovavimas, kovinis rengimas</a:t>
          </a:r>
        </a:p>
      </dsp:txBody>
      <dsp:txXfrm>
        <a:off x="3919398" y="633550"/>
        <a:ext cx="1122239" cy="277091"/>
      </dsp:txXfrm>
    </dsp:sp>
    <dsp:sp modelId="{1F74449A-F8DF-40BC-924C-8C422002E516}">
      <dsp:nvSpPr>
        <dsp:cNvPr id="0" name=""/>
        <dsp:cNvSpPr/>
      </dsp:nvSpPr>
      <dsp:spPr>
        <a:xfrm>
          <a:off x="84056" y="1758442"/>
          <a:ext cx="742257" cy="384307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5423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000" kern="1200" dirty="0"/>
            <a:t>Sekretorius </a:t>
          </a:r>
          <a:r>
            <a:rPr lang="lt-LT" sz="1000" kern="1200" dirty="0"/>
            <a:t>  </a:t>
          </a:r>
          <a:r>
            <a:rPr lang="pl-PL" sz="1000" kern="1200" dirty="0"/>
            <a:t>S1</a:t>
          </a:r>
          <a:endParaRPr lang="lt-LT" sz="1000" kern="1200" dirty="0"/>
        </a:p>
      </dsp:txBody>
      <dsp:txXfrm>
        <a:off x="84056" y="1758442"/>
        <a:ext cx="742257" cy="384307"/>
      </dsp:txXfrm>
    </dsp:sp>
    <dsp:sp modelId="{1C0CCB1E-6530-4F70-97E4-609FC6B6D8F5}">
      <dsp:nvSpPr>
        <dsp:cNvPr id="0" name=""/>
        <dsp:cNvSpPr/>
      </dsp:nvSpPr>
      <dsp:spPr>
        <a:xfrm>
          <a:off x="195866" y="2065188"/>
          <a:ext cx="741314" cy="67038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800" kern="1200" dirty="0"/>
            <a:t>Personalo apskaita, narių pritraukimas, apdovanojimai</a:t>
          </a:r>
        </a:p>
      </dsp:txBody>
      <dsp:txXfrm>
        <a:off x="195866" y="2065188"/>
        <a:ext cx="741314" cy="670388"/>
      </dsp:txXfrm>
    </dsp:sp>
    <dsp:sp modelId="{F99C3A24-99C3-4CEB-9597-C72796E0C5E3}">
      <dsp:nvSpPr>
        <dsp:cNvPr id="0" name=""/>
        <dsp:cNvSpPr/>
      </dsp:nvSpPr>
      <dsp:spPr>
        <a:xfrm>
          <a:off x="1116524" y="1758442"/>
          <a:ext cx="742257" cy="384307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5423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000" kern="1200"/>
            <a:t>Laisvasis narys S2 </a:t>
          </a:r>
          <a:endParaRPr lang="lt-LT" sz="1000" kern="1200"/>
        </a:p>
      </dsp:txBody>
      <dsp:txXfrm>
        <a:off x="1116524" y="1758442"/>
        <a:ext cx="742257" cy="384307"/>
      </dsp:txXfrm>
    </dsp:sp>
    <dsp:sp modelId="{F0235649-673D-460F-B219-20D4724E6DE8}">
      <dsp:nvSpPr>
        <dsp:cNvPr id="0" name=""/>
        <dsp:cNvSpPr/>
      </dsp:nvSpPr>
      <dsp:spPr>
        <a:xfrm>
          <a:off x="1210103" y="2062522"/>
          <a:ext cx="777775" cy="68067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800" kern="1200" dirty="0"/>
            <a:t>OSINT, publikacijų katalogavimas, internetinės svetainės administravimas</a:t>
          </a:r>
        </a:p>
      </dsp:txBody>
      <dsp:txXfrm>
        <a:off x="1210103" y="2062522"/>
        <a:ext cx="777775" cy="680673"/>
      </dsp:txXfrm>
    </dsp:sp>
    <dsp:sp modelId="{02FF6245-824B-4C83-A915-E9A58E51B708}">
      <dsp:nvSpPr>
        <dsp:cNvPr id="0" name=""/>
        <dsp:cNvSpPr/>
      </dsp:nvSpPr>
      <dsp:spPr>
        <a:xfrm>
          <a:off x="2167223" y="1758442"/>
          <a:ext cx="742257" cy="384307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5423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000" kern="1200"/>
            <a:t>Finansininkas S4</a:t>
          </a:r>
          <a:endParaRPr lang="lt-LT" sz="1000" kern="1200"/>
        </a:p>
      </dsp:txBody>
      <dsp:txXfrm>
        <a:off x="2167223" y="1758442"/>
        <a:ext cx="742257" cy="384307"/>
      </dsp:txXfrm>
    </dsp:sp>
    <dsp:sp modelId="{7C3A65C5-527A-4F0F-91B5-E78F9F912B49}">
      <dsp:nvSpPr>
        <dsp:cNvPr id="0" name=""/>
        <dsp:cNvSpPr/>
      </dsp:nvSpPr>
      <dsp:spPr>
        <a:xfrm>
          <a:off x="2315674" y="2087883"/>
          <a:ext cx="668031" cy="69324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800" kern="1200" dirty="0"/>
            <a:t>Mokesčių rinkimas, pirkimai, išmokos, investicijos</a:t>
          </a:r>
        </a:p>
      </dsp:txBody>
      <dsp:txXfrm>
        <a:off x="2315674" y="2087883"/>
        <a:ext cx="668031" cy="693241"/>
      </dsp:txXfrm>
    </dsp:sp>
    <dsp:sp modelId="{59851E37-7BDE-4AE3-A6A7-9AD8658CE398}">
      <dsp:nvSpPr>
        <dsp:cNvPr id="0" name=""/>
        <dsp:cNvSpPr/>
      </dsp:nvSpPr>
      <dsp:spPr>
        <a:xfrm>
          <a:off x="3163050" y="1758442"/>
          <a:ext cx="742257" cy="384307"/>
        </a:xfrm>
        <a:prstGeom prst="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5423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000" kern="1200" dirty="0"/>
            <a:t>Revizijos komisija</a:t>
          </a:r>
        </a:p>
      </dsp:txBody>
      <dsp:txXfrm>
        <a:off x="3163050" y="1758442"/>
        <a:ext cx="742257" cy="384307"/>
      </dsp:txXfrm>
    </dsp:sp>
    <dsp:sp modelId="{061F3E45-F750-4799-B257-F940C6EBC0EC}">
      <dsp:nvSpPr>
        <dsp:cNvPr id="0" name=""/>
        <dsp:cNvSpPr/>
      </dsp:nvSpPr>
      <dsp:spPr>
        <a:xfrm>
          <a:off x="3208374" y="2037696"/>
          <a:ext cx="874286" cy="25310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800" kern="1200" dirty="0"/>
            <a:t>Vykdo funkcijas pagal nuostatus</a:t>
          </a:r>
        </a:p>
      </dsp:txBody>
      <dsp:txXfrm>
        <a:off x="3208374" y="2037696"/>
        <a:ext cx="874286" cy="253106"/>
      </dsp:txXfrm>
    </dsp:sp>
    <dsp:sp modelId="{259FA6A9-FC68-46EE-BD22-677F4D6E889F}">
      <dsp:nvSpPr>
        <dsp:cNvPr id="0" name=""/>
        <dsp:cNvSpPr/>
      </dsp:nvSpPr>
      <dsp:spPr>
        <a:xfrm>
          <a:off x="4262004" y="1758442"/>
          <a:ext cx="742257" cy="384307"/>
        </a:xfrm>
        <a:prstGeom prst="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5423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000" kern="1200"/>
            <a:t>Garbės teismas</a:t>
          </a:r>
        </a:p>
      </dsp:txBody>
      <dsp:txXfrm>
        <a:off x="4262004" y="1758442"/>
        <a:ext cx="742257" cy="384307"/>
      </dsp:txXfrm>
    </dsp:sp>
    <dsp:sp modelId="{423043ED-6BAF-45B7-A12E-F7AF7CB82E48}">
      <dsp:nvSpPr>
        <dsp:cNvPr id="0" name=""/>
        <dsp:cNvSpPr/>
      </dsp:nvSpPr>
      <dsp:spPr>
        <a:xfrm>
          <a:off x="4301673" y="2060099"/>
          <a:ext cx="885596" cy="2442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800" kern="1200"/>
            <a:t>Vykdo funkcijas pagal įstatus</a:t>
          </a:r>
        </a:p>
      </dsp:txBody>
      <dsp:txXfrm>
        <a:off x="4301673" y="2060099"/>
        <a:ext cx="885596" cy="244249"/>
      </dsp:txXfrm>
    </dsp:sp>
    <dsp:sp modelId="{CEFA14CC-C425-4176-AFD9-628394445EF0}">
      <dsp:nvSpPr>
        <dsp:cNvPr id="0" name=""/>
        <dsp:cNvSpPr/>
      </dsp:nvSpPr>
      <dsp:spPr>
        <a:xfrm>
          <a:off x="5544127" y="1758442"/>
          <a:ext cx="742257" cy="3843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5423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000" kern="1200" dirty="0"/>
            <a:t>B</a:t>
          </a:r>
          <a:r>
            <a:rPr lang="lt-LT" sz="1000" kern="1200" dirty="0"/>
            <a:t>ūrių vadai</a:t>
          </a:r>
        </a:p>
      </dsp:txBody>
      <dsp:txXfrm>
        <a:off x="5544127" y="1758442"/>
        <a:ext cx="742257" cy="384307"/>
      </dsp:txXfrm>
    </dsp:sp>
    <dsp:sp modelId="{1CBB8F75-02AF-4E27-A642-99EAFF8211D3}">
      <dsp:nvSpPr>
        <dsp:cNvPr id="0" name=""/>
        <dsp:cNvSpPr/>
      </dsp:nvSpPr>
      <dsp:spPr>
        <a:xfrm>
          <a:off x="5366613" y="1988812"/>
          <a:ext cx="1319963" cy="33880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800" kern="1200" dirty="0"/>
            <a:t>Atsako už informacijos sklaidą ir valdybos pavedimų įgyvendinimą narių tarpe</a:t>
          </a:r>
        </a:p>
      </dsp:txBody>
      <dsp:txXfrm>
        <a:off x="5366613" y="1988812"/>
        <a:ext cx="1319963" cy="338807"/>
      </dsp:txXfrm>
    </dsp:sp>
    <dsp:sp modelId="{A9527A47-0F35-4C3D-9CD2-F702D33BED89}">
      <dsp:nvSpPr>
        <dsp:cNvPr id="0" name=""/>
        <dsp:cNvSpPr/>
      </dsp:nvSpPr>
      <dsp:spPr>
        <a:xfrm>
          <a:off x="4622526" y="2470146"/>
          <a:ext cx="742257" cy="3843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5423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700" kern="1200"/>
            <a:t>Geležinio Vilko</a:t>
          </a:r>
        </a:p>
      </dsp:txBody>
      <dsp:txXfrm>
        <a:off x="4622526" y="2470146"/>
        <a:ext cx="742257" cy="384307"/>
      </dsp:txXfrm>
    </dsp:sp>
    <dsp:sp modelId="{FF226B21-33BD-4811-A5BB-E7A977A77807}">
      <dsp:nvSpPr>
        <dsp:cNvPr id="0" name=""/>
        <dsp:cNvSpPr/>
      </dsp:nvSpPr>
      <dsp:spPr>
        <a:xfrm>
          <a:off x="4770978" y="2687099"/>
          <a:ext cx="668031" cy="29200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800" kern="1200" dirty="0"/>
            <a:t>Gintaras Jurčiukonis</a:t>
          </a:r>
        </a:p>
      </dsp:txBody>
      <dsp:txXfrm>
        <a:off x="4770978" y="2687099"/>
        <a:ext cx="668031" cy="292009"/>
      </dsp:txXfrm>
    </dsp:sp>
    <dsp:sp modelId="{D6DBF2AA-35E8-4D93-B2EA-305D8366BCAE}">
      <dsp:nvSpPr>
        <dsp:cNvPr id="0" name=""/>
        <dsp:cNvSpPr/>
      </dsp:nvSpPr>
      <dsp:spPr>
        <a:xfrm>
          <a:off x="4622526" y="3158453"/>
          <a:ext cx="742257" cy="3843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5423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700" kern="1200"/>
            <a:t>KAM</a:t>
          </a:r>
        </a:p>
      </dsp:txBody>
      <dsp:txXfrm>
        <a:off x="4622526" y="3158453"/>
        <a:ext cx="742257" cy="384307"/>
      </dsp:txXfrm>
    </dsp:sp>
    <dsp:sp modelId="{02E2D0E3-33F6-4F65-877E-0915BBB3E1DA}">
      <dsp:nvSpPr>
        <dsp:cNvPr id="0" name=""/>
        <dsp:cNvSpPr/>
      </dsp:nvSpPr>
      <dsp:spPr>
        <a:xfrm>
          <a:off x="4770978" y="3457359"/>
          <a:ext cx="668031" cy="12810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800" kern="1200" dirty="0"/>
            <a:t>Vidas Zabiela</a:t>
          </a:r>
        </a:p>
      </dsp:txBody>
      <dsp:txXfrm>
        <a:off x="4770978" y="3457359"/>
        <a:ext cx="668031" cy="128102"/>
      </dsp:txXfrm>
    </dsp:sp>
    <dsp:sp modelId="{F98A84DA-35D1-4431-9C88-3FC1B017325C}">
      <dsp:nvSpPr>
        <dsp:cNvPr id="0" name=""/>
        <dsp:cNvSpPr/>
      </dsp:nvSpPr>
      <dsp:spPr>
        <a:xfrm>
          <a:off x="4622526" y="3764805"/>
          <a:ext cx="742257" cy="3843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5423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700" kern="1200"/>
            <a:t>Pasieniečių</a:t>
          </a:r>
        </a:p>
      </dsp:txBody>
      <dsp:txXfrm>
        <a:off x="4622526" y="3764805"/>
        <a:ext cx="742257" cy="384307"/>
      </dsp:txXfrm>
    </dsp:sp>
    <dsp:sp modelId="{E5F62166-B5FA-4399-A245-15386A6A1E8D}">
      <dsp:nvSpPr>
        <dsp:cNvPr id="0" name=""/>
        <dsp:cNvSpPr/>
      </dsp:nvSpPr>
      <dsp:spPr>
        <a:xfrm>
          <a:off x="4770978" y="4063711"/>
          <a:ext cx="668031" cy="12810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800" kern="1200"/>
            <a:t>Jonas Juodka</a:t>
          </a:r>
        </a:p>
      </dsp:txBody>
      <dsp:txXfrm>
        <a:off x="4770978" y="4063711"/>
        <a:ext cx="668031" cy="128102"/>
      </dsp:txXfrm>
    </dsp:sp>
    <dsp:sp modelId="{30002B17-6A08-4285-A131-BD7526FD04B4}">
      <dsp:nvSpPr>
        <dsp:cNvPr id="0" name=""/>
        <dsp:cNvSpPr/>
      </dsp:nvSpPr>
      <dsp:spPr>
        <a:xfrm>
          <a:off x="4622526" y="4371158"/>
          <a:ext cx="742257" cy="3843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5423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700" kern="1200"/>
            <a:t>KASP štabo</a:t>
          </a:r>
        </a:p>
      </dsp:txBody>
      <dsp:txXfrm>
        <a:off x="4622526" y="4371158"/>
        <a:ext cx="742257" cy="384307"/>
      </dsp:txXfrm>
    </dsp:sp>
    <dsp:sp modelId="{71C0CF00-1782-4415-90C7-F7C1E995141F}">
      <dsp:nvSpPr>
        <dsp:cNvPr id="0" name=""/>
        <dsp:cNvSpPr/>
      </dsp:nvSpPr>
      <dsp:spPr>
        <a:xfrm>
          <a:off x="4770978" y="4624980"/>
          <a:ext cx="668031" cy="21827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800" kern="1200"/>
            <a:t>K. Domeikis,        V. Švedas</a:t>
          </a:r>
        </a:p>
      </dsp:txBody>
      <dsp:txXfrm>
        <a:off x="4770978" y="4624980"/>
        <a:ext cx="668031" cy="218270"/>
      </dsp:txXfrm>
    </dsp:sp>
    <dsp:sp modelId="{F839FBD9-5640-46CE-AC77-12E6A357C477}">
      <dsp:nvSpPr>
        <dsp:cNvPr id="0" name=""/>
        <dsp:cNvSpPr/>
      </dsp:nvSpPr>
      <dsp:spPr>
        <a:xfrm>
          <a:off x="5618353" y="2470146"/>
          <a:ext cx="742257" cy="3843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5423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700" kern="1200" dirty="0" smtClean="0"/>
            <a:t>Karininkų kursų klubo</a:t>
          </a:r>
          <a:endParaRPr lang="lt-LT" sz="700" kern="1200" dirty="0"/>
        </a:p>
      </dsp:txBody>
      <dsp:txXfrm>
        <a:off x="5618353" y="2470146"/>
        <a:ext cx="742257" cy="384307"/>
      </dsp:txXfrm>
    </dsp:sp>
    <dsp:sp modelId="{1E55EAFC-1D81-43D7-B055-B7384B52BEF3}">
      <dsp:nvSpPr>
        <dsp:cNvPr id="0" name=""/>
        <dsp:cNvSpPr/>
      </dsp:nvSpPr>
      <dsp:spPr>
        <a:xfrm>
          <a:off x="5766804" y="2769053"/>
          <a:ext cx="668031" cy="12810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4445" rIns="17780" bIns="4445" numCol="1" spcCol="1270" anchor="ctr" anchorCtr="0">
          <a:noAutofit/>
        </a:bodyPr>
        <a:lstStyle/>
        <a:p>
          <a:pPr lvl="0" algn="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700" kern="1200" dirty="0" smtClean="0"/>
            <a:t>Valdas Kibartas</a:t>
          </a:r>
          <a:endParaRPr lang="lt-LT" sz="700" kern="1200" dirty="0"/>
        </a:p>
      </dsp:txBody>
      <dsp:txXfrm>
        <a:off x="5766804" y="2769053"/>
        <a:ext cx="668031" cy="128102"/>
      </dsp:txXfrm>
    </dsp:sp>
    <dsp:sp modelId="{5A580706-C0F7-44E9-82C0-10104C8AACFE}">
      <dsp:nvSpPr>
        <dsp:cNvPr id="0" name=""/>
        <dsp:cNvSpPr/>
      </dsp:nvSpPr>
      <dsp:spPr>
        <a:xfrm>
          <a:off x="6614180" y="2470146"/>
          <a:ext cx="742257" cy="3843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5423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700" kern="1200"/>
            <a:t>KASP </a:t>
          </a:r>
          <a:r>
            <a:rPr lang="pl-PL" sz="700" kern="1200"/>
            <a:t>8 r. et. sav.</a:t>
          </a:r>
          <a:endParaRPr lang="lt-LT" sz="700" kern="1200"/>
        </a:p>
      </dsp:txBody>
      <dsp:txXfrm>
        <a:off x="6614180" y="2470146"/>
        <a:ext cx="742257" cy="384307"/>
      </dsp:txXfrm>
    </dsp:sp>
    <dsp:sp modelId="{D4F33914-591C-4145-8F00-2A4B799C8346}">
      <dsp:nvSpPr>
        <dsp:cNvPr id="0" name=""/>
        <dsp:cNvSpPr/>
      </dsp:nvSpPr>
      <dsp:spPr>
        <a:xfrm>
          <a:off x="6762631" y="2730598"/>
          <a:ext cx="668031" cy="20501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800" kern="1200" dirty="0"/>
            <a:t>Audrius Vareikis</a:t>
          </a:r>
        </a:p>
      </dsp:txBody>
      <dsp:txXfrm>
        <a:off x="6762631" y="2730598"/>
        <a:ext cx="668031" cy="205012"/>
      </dsp:txXfrm>
    </dsp:sp>
    <dsp:sp modelId="{15C40B94-BB52-4E73-ACE5-14C811925E9F}">
      <dsp:nvSpPr>
        <dsp:cNvPr id="0" name=""/>
        <dsp:cNvSpPr/>
      </dsp:nvSpPr>
      <dsp:spPr>
        <a:xfrm>
          <a:off x="6614180" y="3114954"/>
          <a:ext cx="742257" cy="3843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5423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700" kern="1200"/>
            <a:t>KASP 8 r. k. sav.</a:t>
          </a:r>
          <a:endParaRPr lang="lt-LT" sz="700" kern="1200"/>
        </a:p>
      </dsp:txBody>
      <dsp:txXfrm>
        <a:off x="6614180" y="3114954"/>
        <a:ext cx="742257" cy="384307"/>
      </dsp:txXfrm>
    </dsp:sp>
    <dsp:sp modelId="{AD88E7B4-14C8-401B-AF07-5D490058FF0E}">
      <dsp:nvSpPr>
        <dsp:cNvPr id="0" name=""/>
        <dsp:cNvSpPr/>
      </dsp:nvSpPr>
      <dsp:spPr>
        <a:xfrm>
          <a:off x="6762631" y="3357511"/>
          <a:ext cx="668031" cy="24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800" kern="1200" dirty="0"/>
            <a:t>Dalius Butkauskas</a:t>
          </a:r>
        </a:p>
      </dsp:txBody>
      <dsp:txXfrm>
        <a:off x="6762631" y="3357511"/>
        <a:ext cx="668031" cy="240800"/>
      </dsp:txXfrm>
    </dsp:sp>
    <dsp:sp modelId="{D1DA454A-00DC-4D77-9DE2-EBA4762168DB}">
      <dsp:nvSpPr>
        <dsp:cNvPr id="0" name=""/>
        <dsp:cNvSpPr/>
      </dsp:nvSpPr>
      <dsp:spPr>
        <a:xfrm>
          <a:off x="6614180" y="3777656"/>
          <a:ext cx="742257" cy="3843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5423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700" kern="1200"/>
            <a:t>Šaulių</a:t>
          </a:r>
        </a:p>
      </dsp:txBody>
      <dsp:txXfrm>
        <a:off x="6614180" y="3777656"/>
        <a:ext cx="742257" cy="384307"/>
      </dsp:txXfrm>
    </dsp:sp>
    <dsp:sp modelId="{BFFCF102-68F6-4986-9118-BBAF4FCF9635}">
      <dsp:nvSpPr>
        <dsp:cNvPr id="0" name=""/>
        <dsp:cNvSpPr/>
      </dsp:nvSpPr>
      <dsp:spPr>
        <a:xfrm>
          <a:off x="6762631" y="4016795"/>
          <a:ext cx="668031" cy="24763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800" kern="1200" dirty="0"/>
            <a:t>J. Leika, </a:t>
          </a:r>
          <a:r>
            <a:rPr lang="lt-LT" sz="800" kern="1200" dirty="0" smtClean="0"/>
            <a:t>V. Geštautas</a:t>
          </a:r>
          <a:endParaRPr lang="lt-LT" sz="800" kern="1200" dirty="0"/>
        </a:p>
      </dsp:txBody>
      <dsp:txXfrm>
        <a:off x="6762631" y="4016795"/>
        <a:ext cx="668031" cy="247636"/>
      </dsp:txXfrm>
    </dsp:sp>
    <dsp:sp modelId="{65EE627E-87B3-437A-B4B2-BA81375D3C1A}">
      <dsp:nvSpPr>
        <dsp:cNvPr id="0" name=""/>
        <dsp:cNvSpPr/>
      </dsp:nvSpPr>
      <dsp:spPr>
        <a:xfrm>
          <a:off x="6614180" y="4443775"/>
          <a:ext cx="742257" cy="3843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5423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700" kern="1200"/>
            <a:t>Visuomeninių organizacijų </a:t>
          </a:r>
        </a:p>
      </dsp:txBody>
      <dsp:txXfrm>
        <a:off x="6614180" y="4443775"/>
        <a:ext cx="742257" cy="384307"/>
      </dsp:txXfrm>
    </dsp:sp>
    <dsp:sp modelId="{65BDCCAF-2197-49AC-BC96-1CBF394158B8}">
      <dsp:nvSpPr>
        <dsp:cNvPr id="0" name=""/>
        <dsp:cNvSpPr/>
      </dsp:nvSpPr>
      <dsp:spPr>
        <a:xfrm>
          <a:off x="6762631" y="4703615"/>
          <a:ext cx="668031" cy="20623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err="1" smtClean="0"/>
            <a:t>Valentinas</a:t>
          </a:r>
          <a:r>
            <a:rPr lang="en-US" sz="800" kern="1200" dirty="0" smtClean="0"/>
            <a:t> </a:t>
          </a:r>
          <a:r>
            <a:rPr lang="lt-LT" sz="800" kern="1200" dirty="0" smtClean="0"/>
            <a:t>Šapalas  </a:t>
          </a:r>
          <a:endParaRPr lang="lt-LT" sz="800" kern="1200" dirty="0"/>
        </a:p>
      </dsp:txBody>
      <dsp:txXfrm>
        <a:off x="6762631" y="4703615"/>
        <a:ext cx="668031" cy="206236"/>
      </dsp:txXfrm>
    </dsp:sp>
    <dsp:sp modelId="{678230F5-4B11-47C9-8702-BFF8DD617696}">
      <dsp:nvSpPr>
        <dsp:cNvPr id="0" name=""/>
        <dsp:cNvSpPr/>
      </dsp:nvSpPr>
      <dsp:spPr>
        <a:xfrm>
          <a:off x="7535781" y="1758442"/>
          <a:ext cx="742257" cy="384307"/>
        </a:xfrm>
        <a:prstGeom prst="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5423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000" kern="1200" dirty="0"/>
            <a:t>VAS</a:t>
          </a:r>
          <a:r>
            <a:rPr lang="lt-LT" sz="800" kern="1200" dirty="0"/>
            <a:t> aktyvusis rezervas</a:t>
          </a:r>
        </a:p>
      </dsp:txBody>
      <dsp:txXfrm>
        <a:off x="7535781" y="1758442"/>
        <a:ext cx="742257" cy="384307"/>
      </dsp:txXfrm>
    </dsp:sp>
    <dsp:sp modelId="{0EDEA8F0-0B6C-452E-A8E6-2C685D8286AA}">
      <dsp:nvSpPr>
        <dsp:cNvPr id="0" name=""/>
        <dsp:cNvSpPr/>
      </dsp:nvSpPr>
      <dsp:spPr>
        <a:xfrm>
          <a:off x="7543802" y="2057399"/>
          <a:ext cx="1016590" cy="53271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800" kern="1200" dirty="0"/>
            <a:t>Remia valdybą savanoriškai prisiimdami papildomus įsipareigojimus</a:t>
          </a:r>
        </a:p>
      </dsp:txBody>
      <dsp:txXfrm>
        <a:off x="7543802" y="2057399"/>
        <a:ext cx="1016590" cy="532717"/>
      </dsp:txXfrm>
    </dsp:sp>
    <dsp:sp modelId="{A2332801-DF7B-43E7-A040-39296F3FD83C}">
      <dsp:nvSpPr>
        <dsp:cNvPr id="0" name=""/>
        <dsp:cNvSpPr/>
      </dsp:nvSpPr>
      <dsp:spPr>
        <a:xfrm>
          <a:off x="7619997" y="2666999"/>
          <a:ext cx="742257" cy="384307"/>
        </a:xfrm>
        <a:prstGeom prst="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5423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700" kern="1200" dirty="0"/>
            <a:t>Apdovanojimų teikimo gr.</a:t>
          </a:r>
        </a:p>
      </dsp:txBody>
      <dsp:txXfrm>
        <a:off x="7619997" y="2666999"/>
        <a:ext cx="742257" cy="384307"/>
      </dsp:txXfrm>
    </dsp:sp>
    <dsp:sp modelId="{3E5232B5-ED25-41A0-9699-4A44B25AAD61}">
      <dsp:nvSpPr>
        <dsp:cNvPr id="0" name=""/>
        <dsp:cNvSpPr/>
      </dsp:nvSpPr>
      <dsp:spPr>
        <a:xfrm>
          <a:off x="7761437" y="2971800"/>
          <a:ext cx="668031" cy="12810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lt-LT" sz="800" kern="1200"/>
        </a:p>
      </dsp:txBody>
      <dsp:txXfrm>
        <a:off x="7761437" y="2971800"/>
        <a:ext cx="668031" cy="128102"/>
      </dsp:txXfrm>
    </dsp:sp>
    <dsp:sp modelId="{59A39F66-EEEF-4B23-9E6E-5A3D3005B46C}">
      <dsp:nvSpPr>
        <dsp:cNvPr id="0" name=""/>
        <dsp:cNvSpPr/>
      </dsp:nvSpPr>
      <dsp:spPr>
        <a:xfrm>
          <a:off x="7610007" y="3173454"/>
          <a:ext cx="742257" cy="384307"/>
        </a:xfrm>
        <a:prstGeom prst="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5423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700" kern="1200" dirty="0"/>
            <a:t>Dokumentų projektų rengimo gr.</a:t>
          </a:r>
        </a:p>
      </dsp:txBody>
      <dsp:txXfrm>
        <a:off x="7610007" y="3173454"/>
        <a:ext cx="742257" cy="384307"/>
      </dsp:txXfrm>
    </dsp:sp>
    <dsp:sp modelId="{F816B6F2-B618-46C3-8D21-EE682A7969D9}">
      <dsp:nvSpPr>
        <dsp:cNvPr id="0" name=""/>
        <dsp:cNvSpPr/>
      </dsp:nvSpPr>
      <dsp:spPr>
        <a:xfrm>
          <a:off x="7758458" y="3472360"/>
          <a:ext cx="668031" cy="12810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lt-LT" sz="800" kern="1200"/>
        </a:p>
      </dsp:txBody>
      <dsp:txXfrm>
        <a:off x="7758458" y="3472360"/>
        <a:ext cx="668031" cy="128102"/>
      </dsp:txXfrm>
    </dsp:sp>
    <dsp:sp modelId="{7721FEF8-804D-44E0-9C2F-BF0DAA396C98}">
      <dsp:nvSpPr>
        <dsp:cNvPr id="0" name=""/>
        <dsp:cNvSpPr/>
      </dsp:nvSpPr>
      <dsp:spPr>
        <a:xfrm>
          <a:off x="7610007" y="3779807"/>
          <a:ext cx="742257" cy="384307"/>
        </a:xfrm>
        <a:prstGeom prst="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5423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700" kern="1200"/>
            <a:t>Kiti aktyvūs nariai</a:t>
          </a:r>
        </a:p>
      </dsp:txBody>
      <dsp:txXfrm>
        <a:off x="7610007" y="3779807"/>
        <a:ext cx="742257" cy="384307"/>
      </dsp:txXfrm>
    </dsp:sp>
    <dsp:sp modelId="{223DFDBC-75AB-4A6A-8E23-4EC45F5BDED7}">
      <dsp:nvSpPr>
        <dsp:cNvPr id="0" name=""/>
        <dsp:cNvSpPr/>
      </dsp:nvSpPr>
      <dsp:spPr>
        <a:xfrm>
          <a:off x="7758458" y="4078713"/>
          <a:ext cx="668031" cy="12810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lt-LT" sz="800" kern="1200"/>
        </a:p>
      </dsp:txBody>
      <dsp:txXfrm>
        <a:off x="7758458" y="4078713"/>
        <a:ext cx="668031" cy="128102"/>
      </dsp:txXfrm>
    </dsp:sp>
    <dsp:sp modelId="{F9A3769F-8CD5-484F-A634-6340B8482447}">
      <dsp:nvSpPr>
        <dsp:cNvPr id="0" name=""/>
        <dsp:cNvSpPr/>
      </dsp:nvSpPr>
      <dsp:spPr>
        <a:xfrm>
          <a:off x="3053014" y="1028795"/>
          <a:ext cx="742257" cy="384307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5423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000" kern="1200" dirty="0"/>
            <a:t>Pavaduotojas </a:t>
          </a:r>
          <a:r>
            <a:rPr lang="lt-LT" sz="1000" kern="1200" dirty="0" smtClean="0"/>
            <a:t>S</a:t>
          </a:r>
          <a:r>
            <a:rPr lang="pl-PL" sz="1000" kern="1200" dirty="0"/>
            <a:t>5</a:t>
          </a:r>
          <a:endParaRPr lang="lt-LT" sz="1000" kern="1200" dirty="0"/>
        </a:p>
      </dsp:txBody>
      <dsp:txXfrm>
        <a:off x="3053014" y="1028795"/>
        <a:ext cx="742257" cy="384307"/>
      </dsp:txXfrm>
    </dsp:sp>
    <dsp:sp modelId="{E86E7906-14EE-4073-92BA-D3EF19B85CC3}">
      <dsp:nvSpPr>
        <dsp:cNvPr id="0" name=""/>
        <dsp:cNvSpPr/>
      </dsp:nvSpPr>
      <dsp:spPr>
        <a:xfrm>
          <a:off x="3155709" y="1302572"/>
          <a:ext cx="1360292" cy="37469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800" kern="1200" dirty="0"/>
            <a:t>Vieši renginiai: rikiuotės, šventės, narių laidotuvės, sveikinimai  </a:t>
          </a:r>
        </a:p>
      </dsp:txBody>
      <dsp:txXfrm>
        <a:off x="3155709" y="1302572"/>
        <a:ext cx="1360292" cy="3746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0.76106</cdr:x>
      <cdr:y>0.77645</cdr:y>
    </cdr:from>
    <cdr:to>
      <cdr:x>0.9823</cdr:x>
      <cdr:y>0.91621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553200" y="3810000"/>
          <a:ext cx="1905000" cy="685800"/>
        </a:xfrm>
        <a:prstGeom xmlns:a="http://schemas.openxmlformats.org/drawingml/2006/main" prst="rect">
          <a:avLst/>
        </a:prstGeom>
        <a:solidFill xmlns:a="http://schemas.openxmlformats.org/drawingml/2006/main">
          <a:srgbClr val="FFFF00"/>
        </a:solidFill>
        <a:ln xmlns:a="http://schemas.openxmlformats.org/drawingml/2006/main">
          <a:solidFill>
            <a:schemeClr val="tx1"/>
          </a:solidFill>
        </a:ln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lt-LT" sz="1100" dirty="0" smtClean="0"/>
            <a:t>Auditorijos dydis renginiuose, </a:t>
          </a:r>
        </a:p>
        <a:p xmlns:a="http://schemas.openxmlformats.org/drawingml/2006/main">
          <a:r>
            <a:rPr lang="lt-LT" dirty="0"/>
            <a:t>k</a:t>
          </a:r>
          <a:r>
            <a:rPr lang="lt-LT" sz="1100" dirty="0" smtClean="0"/>
            <a:t>uriuose VAS nariai sakė kalbas,</a:t>
          </a:r>
        </a:p>
        <a:p xmlns:a="http://schemas.openxmlformats.org/drawingml/2006/main">
          <a:r>
            <a:rPr lang="lt-LT" sz="1100" dirty="0" smtClean="0"/>
            <a:t>skaitė paskaitas – 1287 žm.</a:t>
          </a:r>
          <a:endParaRPr lang="lt-LT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A85303-FE00-4BCF-92D7-BE24211A8261}" type="datetimeFigureOut">
              <a:rPr lang="lt-LT" smtClean="0"/>
              <a:t>2014.04.05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808E53-CB8F-478D-BA0A-57233E31DF0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82588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08E53-CB8F-478D-BA0A-57233E31DF0F}" type="slidenum">
              <a:rPr lang="lt-LT" smtClean="0"/>
              <a:t>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013886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sz="1600" b="1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08E53-CB8F-478D-BA0A-57233E31DF0F}" type="slidenum">
              <a:rPr lang="lt-LT" smtClean="0"/>
              <a:t>6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524141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 smtClean="0"/>
              <a:t>Neatlygintina parama</a:t>
            </a:r>
            <a:r>
              <a:rPr lang="lt-LT" baseline="0" dirty="0" smtClean="0"/>
              <a:t> VAS visuotiniam susirinkimui: A. Daugirdas 40, G. Akelis 50</a:t>
            </a:r>
            <a:endParaRPr lang="lt-LT" dirty="0" smtClean="0"/>
          </a:p>
          <a:p>
            <a:r>
              <a:rPr lang="en-US" dirty="0" err="1" smtClean="0"/>
              <a:t>Netikslin</a:t>
            </a:r>
            <a:r>
              <a:rPr lang="lt-LT" dirty="0" smtClean="0"/>
              <a:t>ės</a:t>
            </a:r>
            <a:r>
              <a:rPr lang="lt-LT" baseline="0" dirty="0" smtClean="0"/>
              <a:t> aukos: </a:t>
            </a:r>
            <a:r>
              <a:rPr lang="en-US" baseline="0" dirty="0" smtClean="0"/>
              <a:t>D. Jan</a:t>
            </a:r>
            <a:r>
              <a:rPr lang="lt-LT" baseline="0" dirty="0" smtClean="0"/>
              <a:t>ėnas 41 Lt</a:t>
            </a:r>
            <a:r>
              <a:rPr lang="en-US" baseline="0" dirty="0" smtClean="0"/>
              <a:t>, G. </a:t>
            </a:r>
            <a:r>
              <a:rPr lang="en-US" baseline="0" dirty="0" err="1" smtClean="0"/>
              <a:t>Ber</a:t>
            </a:r>
            <a:r>
              <a:rPr lang="lt-LT" baseline="0" dirty="0" smtClean="0"/>
              <a:t>žis 100 Lt ir ?</a:t>
            </a:r>
          </a:p>
          <a:p>
            <a:r>
              <a:rPr lang="lt-LT" baseline="0" dirty="0" smtClean="0"/>
              <a:t>Mokestis už SMS informavimo sistemą (padengia G. Liaudeneckas) – 56 Lt (už sausio mėn.)</a:t>
            </a:r>
            <a:r>
              <a:rPr lang="en-US" baseline="0" dirty="0" smtClean="0"/>
              <a:t>, </a:t>
            </a:r>
            <a:endParaRPr lang="lt-LT" baseline="0" dirty="0" smtClean="0"/>
          </a:p>
          <a:p>
            <a:r>
              <a:rPr lang="lt-LT" baseline="0" dirty="0" smtClean="0"/>
              <a:t>59.28 Lt </a:t>
            </a:r>
            <a:r>
              <a:rPr lang="en-US" baseline="0" dirty="0" smtClean="0"/>
              <a:t>(u</a:t>
            </a:r>
            <a:r>
              <a:rPr lang="lt-LT" baseline="0" dirty="0" smtClean="0"/>
              <a:t>ž vasario mėn.)</a:t>
            </a:r>
            <a:r>
              <a:rPr lang="en-US" baseline="0" dirty="0" smtClean="0"/>
              <a:t>, 44 Lt (u</a:t>
            </a:r>
            <a:r>
              <a:rPr lang="lt-LT" baseline="0" smtClean="0"/>
              <a:t>ž kovo mėn.)</a:t>
            </a:r>
            <a:endParaRPr lang="lt-LT" baseline="0" dirty="0" smtClean="0"/>
          </a:p>
          <a:p>
            <a:r>
              <a:rPr lang="lt-LT" baseline="0" dirty="0" smtClean="0"/>
              <a:t>Plakatų gaminimą padengė G. Liaudeneckas – 320 Lt</a:t>
            </a:r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08E53-CB8F-478D-BA0A-57233E31DF0F}" type="slidenum">
              <a:rPr lang="lt-LT" smtClean="0"/>
              <a:t>7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505313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sz="1600" b="1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08E53-CB8F-478D-BA0A-57233E31DF0F}" type="slidenum">
              <a:rPr lang="lt-LT" smtClean="0"/>
              <a:t>9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24722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125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452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030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67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285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688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663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789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210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540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352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718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2334987"/>
            <a:ext cx="8610600" cy="1627414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latin typeface="Arial" pitchFamily="34" charset="0"/>
                <a:cs typeface="Arial" pitchFamily="34" charset="0"/>
              </a:rPr>
              <a:t>LKKSS V</a:t>
            </a:r>
            <a:r>
              <a:rPr lang="lt-LT" sz="3600" b="1" dirty="0" smtClean="0">
                <a:latin typeface="Arial" pitchFamily="34" charset="0"/>
                <a:cs typeface="Arial" pitchFamily="34" charset="0"/>
              </a:rPr>
              <a:t>ILNIAUS APSKRITIES SKYRIAUS </a:t>
            </a:r>
            <a:br>
              <a:rPr lang="lt-LT" sz="3600" b="1" dirty="0" smtClean="0">
                <a:latin typeface="Arial" pitchFamily="34" charset="0"/>
                <a:cs typeface="Arial" pitchFamily="34" charset="0"/>
              </a:rPr>
            </a:br>
            <a:r>
              <a:rPr lang="lt-LT" sz="3600" b="1" dirty="0" smtClean="0">
                <a:latin typeface="Arial" pitchFamily="34" charset="0"/>
                <a:cs typeface="Arial" pitchFamily="34" charset="0"/>
              </a:rPr>
              <a:t>VEIKLOS 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ATASKAITA</a:t>
            </a:r>
            <a:r>
              <a:rPr lang="lt-LT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lt-LT" sz="3600" b="1" dirty="0" smtClean="0">
                <a:latin typeface="Arial" pitchFamily="34" charset="0"/>
                <a:cs typeface="Arial" pitchFamily="34" charset="0"/>
              </a:rPr>
            </a:br>
            <a:r>
              <a:rPr lang="lt-LT" sz="3600" b="1" dirty="0" smtClean="0">
                <a:latin typeface="Arial" pitchFamily="34" charset="0"/>
                <a:cs typeface="Arial" pitchFamily="34" charset="0"/>
              </a:rPr>
              <a:t>201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lt-LT" sz="3600" b="1" dirty="0" smtClean="0">
                <a:latin typeface="Arial" pitchFamily="34" charset="0"/>
                <a:cs typeface="Arial" pitchFamily="34" charset="0"/>
              </a:rPr>
              <a:t>-01-01 – 2014-0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lt-LT" sz="3600" b="1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31</a:t>
            </a:r>
            <a:endParaRPr lang="lt-LT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81600" y="5562600"/>
            <a:ext cx="3124200" cy="609600"/>
          </a:xfrm>
        </p:spPr>
        <p:txBody>
          <a:bodyPr>
            <a:normAutofit fontScale="92500"/>
          </a:bodyPr>
          <a:lstStyle/>
          <a:p>
            <a:pPr algn="l"/>
            <a:r>
              <a:rPr lang="lt-LT" dirty="0" smtClean="0">
                <a:solidFill>
                  <a:schemeClr val="tx1"/>
                </a:solidFill>
              </a:rPr>
              <a:t>LKKSS VAS valdyba</a:t>
            </a:r>
            <a:endParaRPr lang="lt-LT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228600"/>
            <a:ext cx="2184400" cy="2106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39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2014 M. VEIKLOS GAIRĖS</a:t>
            </a:r>
            <a:endParaRPr lang="lt-LT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660994"/>
              </p:ext>
            </p:extLst>
          </p:nvPr>
        </p:nvGraphicFramePr>
        <p:xfrm>
          <a:off x="457200" y="1600200"/>
          <a:ext cx="84582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152400"/>
            <a:ext cx="1395413" cy="1354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2082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lt-LT" sz="3600" b="1" dirty="0" smtClean="0"/>
              <a:t>VAS STRUKTŪRA IR FUNKCIJOS</a:t>
            </a:r>
            <a:endParaRPr lang="lt-LT" sz="36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3400833"/>
              </p:ext>
            </p:extLst>
          </p:nvPr>
        </p:nvGraphicFramePr>
        <p:xfrm>
          <a:off x="228600" y="1066800"/>
          <a:ext cx="86106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Action Button: Information 2">
            <a:hlinkClick r:id="" action="ppaction://hlinkshowjump?jump=previousslide" highlightClick="1"/>
          </p:cNvPr>
          <p:cNvSpPr/>
          <p:nvPr/>
        </p:nvSpPr>
        <p:spPr>
          <a:xfrm>
            <a:off x="1143000" y="457200"/>
            <a:ext cx="356616" cy="280416"/>
          </a:xfrm>
          <a:prstGeom prst="actionButtonInform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52400"/>
            <a:ext cx="1408113" cy="135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38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PAJAMOS=</a:t>
            </a:r>
            <a:r>
              <a:rPr lang="lt-LT" b="1" dirty="0" smtClean="0"/>
              <a:t>10089</a:t>
            </a:r>
            <a:r>
              <a:rPr lang="ru-RU" b="1" dirty="0" smtClean="0"/>
              <a:t>,</a:t>
            </a:r>
            <a:r>
              <a:rPr lang="lt-LT" b="1" dirty="0" smtClean="0"/>
              <a:t>10</a:t>
            </a:r>
            <a:r>
              <a:rPr lang="ru-RU" b="1" dirty="0" smtClean="0"/>
              <a:t> </a:t>
            </a:r>
            <a:r>
              <a:rPr lang="lt-LT" b="1" dirty="0" smtClean="0"/>
              <a:t>Lt</a:t>
            </a:r>
            <a:r>
              <a:rPr lang="pl-PL" b="1" dirty="0" smtClean="0"/>
              <a:t> </a:t>
            </a:r>
            <a:endParaRPr lang="lt-LT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6141320"/>
              </p:ext>
            </p:extLst>
          </p:nvPr>
        </p:nvGraphicFramePr>
        <p:xfrm>
          <a:off x="0" y="1371600"/>
          <a:ext cx="91440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0"/>
            <a:ext cx="1408113" cy="135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24000" y="6400800"/>
            <a:ext cx="2980881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lt-LT" dirty="0" smtClean="0"/>
              <a:t>Viso VAS ižde yra: 20216,34 Lt</a:t>
            </a:r>
            <a:endParaRPr lang="lt-LT" dirty="0"/>
          </a:p>
        </p:txBody>
      </p:sp>
      <p:sp>
        <p:nvSpPr>
          <p:cNvPr id="5" name="TextBox 4"/>
          <p:cNvSpPr txBox="1"/>
          <p:nvPr/>
        </p:nvSpPr>
        <p:spPr>
          <a:xfrm>
            <a:off x="5410200" y="6400800"/>
            <a:ext cx="3617913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lt-LT" sz="1400" dirty="0" smtClean="0"/>
              <a:t>Ne per VAS iždą ukrainiečiams surinkta 1660 Lt</a:t>
            </a:r>
            <a:endParaRPr lang="lt-LT" sz="1400" dirty="0"/>
          </a:p>
        </p:txBody>
      </p:sp>
    </p:spTree>
    <p:extLst>
      <p:ext uri="{BB962C8B-B14F-4D97-AF65-F5344CB8AC3E}">
        <p14:creationId xmlns:p14="http://schemas.microsoft.com/office/powerpoint/2010/main" val="316688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050"/>
          </a:xfrm>
        </p:spPr>
        <p:txBody>
          <a:bodyPr/>
          <a:lstStyle/>
          <a:p>
            <a:r>
              <a:rPr lang="lt-LT" b="1" dirty="0" smtClean="0"/>
              <a:t>IŠLAIDOS</a:t>
            </a:r>
            <a:r>
              <a:rPr lang="pl-PL" b="1" dirty="0" smtClean="0"/>
              <a:t>=</a:t>
            </a:r>
            <a:r>
              <a:rPr lang="lt-LT" b="1" dirty="0" smtClean="0"/>
              <a:t>6093,50</a:t>
            </a:r>
            <a:r>
              <a:rPr lang="pl-PL" b="1" dirty="0" smtClean="0"/>
              <a:t>Lt</a:t>
            </a:r>
            <a:endParaRPr lang="lt-LT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818201"/>
              </p:ext>
            </p:extLst>
          </p:nvPr>
        </p:nvGraphicFramePr>
        <p:xfrm>
          <a:off x="228600" y="916913"/>
          <a:ext cx="8762999" cy="5712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0"/>
            <a:ext cx="950119" cy="916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8624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608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lt-LT" b="1" dirty="0" smtClean="0"/>
              <a:t>NARIO MOKESČIO SURINKIMO SITUACIJA</a:t>
            </a:r>
            <a:r>
              <a:rPr lang="en-US" b="1" dirty="0" smtClean="0"/>
              <a:t> </a:t>
            </a:r>
            <a:r>
              <a:rPr lang="lt-LT" b="1" dirty="0" smtClean="0"/>
              <a:t>UŽ </a:t>
            </a:r>
            <a:r>
              <a:rPr lang="en-US" b="1" dirty="0" smtClean="0"/>
              <a:t>2014 M.</a:t>
            </a:r>
            <a:endParaRPr lang="lt-LT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9642813"/>
              </p:ext>
            </p:extLst>
          </p:nvPr>
        </p:nvGraphicFramePr>
        <p:xfrm>
          <a:off x="457200" y="1600200"/>
          <a:ext cx="86868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5887" y="152400"/>
            <a:ext cx="1408113" cy="135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647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2400" y="274638"/>
            <a:ext cx="8229600" cy="1236662"/>
          </a:xfrm>
        </p:spPr>
        <p:txBody>
          <a:bodyPr>
            <a:normAutofit fontScale="90000"/>
          </a:bodyPr>
          <a:lstStyle/>
          <a:p>
            <a:r>
              <a:rPr lang="lt-LT" b="1" dirty="0" smtClean="0"/>
              <a:t>RINKLIAVŲ/AUKOJIMŲ </a:t>
            </a:r>
            <a:br>
              <a:rPr lang="lt-LT" b="1" dirty="0" smtClean="0"/>
            </a:br>
            <a:r>
              <a:rPr lang="lt-LT" b="1" dirty="0" smtClean="0"/>
              <a:t>APŽVALGA 2014-04-01</a:t>
            </a:r>
            <a:endParaRPr lang="lt-LT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7976070"/>
              </p:ext>
            </p:extLst>
          </p:nvPr>
        </p:nvGraphicFramePr>
        <p:xfrm>
          <a:off x="0" y="1600200"/>
          <a:ext cx="87630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52400"/>
            <a:ext cx="1408113" cy="135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516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NARI</a:t>
            </a:r>
            <a:r>
              <a:rPr lang="lt-LT" dirty="0" smtClean="0"/>
              <a:t>Ų SKAIČIAUS POKYČIAI 2014 M.</a:t>
            </a:r>
            <a:endParaRPr lang="lt-LT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500777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31732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lt-LT" b="1" dirty="0" smtClean="0"/>
              <a:t>NARIŲ PASISKIRSTYMAS PAGAL BŪRIUS</a:t>
            </a:r>
            <a:endParaRPr lang="lt-LT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3369572"/>
              </p:ext>
            </p:extLst>
          </p:nvPr>
        </p:nvGraphicFramePr>
        <p:xfrm>
          <a:off x="457200" y="1600200"/>
          <a:ext cx="82296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6037" y="228600"/>
            <a:ext cx="1401763" cy="135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1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SKYRIAUS AKTYVUM</a:t>
            </a:r>
            <a:r>
              <a:rPr lang="lt-LT" b="1" dirty="0" smtClean="0"/>
              <a:t>AS</a:t>
            </a:r>
            <a:r>
              <a:rPr lang="en-US" b="1" dirty="0" smtClean="0"/>
              <a:t> VIE</a:t>
            </a:r>
            <a:r>
              <a:rPr lang="lt-LT" b="1" dirty="0" smtClean="0"/>
              <a:t>ŠUOSE RENGINIUOSE 2014 M. </a:t>
            </a:r>
            <a:endParaRPr lang="lt-LT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7852025"/>
              </p:ext>
            </p:extLst>
          </p:nvPr>
        </p:nvGraphicFramePr>
        <p:xfrm>
          <a:off x="304800" y="1676400"/>
          <a:ext cx="8610600" cy="4906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2387" y="169863"/>
            <a:ext cx="1395413" cy="1354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5120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Skyriaus veiklos viešinimas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>
                <a:solidFill>
                  <a:srgbClr val="C00000"/>
                </a:solidFill>
              </a:rPr>
              <a:t>2014 m. I </a:t>
            </a:r>
            <a:r>
              <a:rPr lang="en-US" dirty="0" err="1" smtClean="0">
                <a:solidFill>
                  <a:srgbClr val="C00000"/>
                </a:solidFill>
              </a:rPr>
              <a:t>ketvirtis</a:t>
            </a:r>
            <a:endParaRPr lang="lt-LT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Mūsų </a:t>
            </a:r>
            <a:r>
              <a:rPr lang="en-US" dirty="0" smtClean="0"/>
              <a:t>VAS </a:t>
            </a:r>
            <a:r>
              <a:rPr lang="lt-LT" dirty="0" smtClean="0"/>
              <a:t>narių rašyti straipsniai, informacinės žinutės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C00000"/>
                </a:solidFill>
              </a:rPr>
              <a:t>– </a:t>
            </a:r>
            <a:r>
              <a:rPr lang="en-US" dirty="0">
                <a:solidFill>
                  <a:srgbClr val="C00000"/>
                </a:solidFill>
              </a:rPr>
              <a:t>2</a:t>
            </a:r>
            <a:r>
              <a:rPr lang="lt-LT" dirty="0" smtClean="0">
                <a:solidFill>
                  <a:srgbClr val="C00000"/>
                </a:solidFill>
              </a:rPr>
              <a:t>;</a:t>
            </a:r>
          </a:p>
          <a:p>
            <a:r>
              <a:rPr lang="lt-LT" dirty="0" smtClean="0"/>
              <a:t>Kitų rašyti straipsniai apie VAS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C00000"/>
                </a:solidFill>
              </a:rPr>
              <a:t>– 18</a:t>
            </a:r>
            <a:r>
              <a:rPr lang="lt-LT" dirty="0" smtClean="0">
                <a:solidFill>
                  <a:srgbClr val="C00000"/>
                </a:solidFill>
              </a:rPr>
              <a:t>;</a:t>
            </a:r>
            <a:endParaRPr lang="lt-LT" dirty="0">
              <a:solidFill>
                <a:srgbClr val="C00000"/>
              </a:solidFill>
            </a:endParaRPr>
          </a:p>
          <a:p>
            <a:r>
              <a:rPr lang="lt-LT" dirty="0" smtClean="0"/>
              <a:t>Publikacijos LK ir civilinėje žiniasklaidoje</a:t>
            </a:r>
            <a:r>
              <a:rPr lang="en-US" dirty="0" smtClean="0"/>
              <a:t> </a:t>
            </a:r>
            <a:r>
              <a:rPr lang="en-US" dirty="0" err="1" smtClean="0"/>
              <a:t>apie</a:t>
            </a:r>
            <a:r>
              <a:rPr lang="en-US" dirty="0" smtClean="0"/>
              <a:t> VAS</a:t>
            </a:r>
            <a:r>
              <a:rPr lang="lt-LT" dirty="0" smtClean="0"/>
              <a:t> </a:t>
            </a:r>
            <a:r>
              <a:rPr lang="en-US" dirty="0" smtClean="0">
                <a:solidFill>
                  <a:srgbClr val="C00000"/>
                </a:solidFill>
              </a:rPr>
              <a:t>– 20</a:t>
            </a:r>
            <a:r>
              <a:rPr lang="lt-LT" dirty="0" smtClean="0">
                <a:solidFill>
                  <a:srgbClr val="C00000"/>
                </a:solidFill>
              </a:rPr>
              <a:t>;</a:t>
            </a:r>
          </a:p>
          <a:p>
            <a:r>
              <a:rPr lang="en-US" dirty="0" smtClean="0"/>
              <a:t>VAS </a:t>
            </a:r>
            <a:r>
              <a:rPr lang="en-US" dirty="0"/>
              <a:t>d</a:t>
            </a:r>
            <a:r>
              <a:rPr lang="lt-LT" dirty="0" smtClean="0"/>
              <a:t>alyvavimas radijo/TV laidos</a:t>
            </a:r>
            <a:r>
              <a:rPr lang="en-US" dirty="0" smtClean="0"/>
              <a:t>e</a:t>
            </a:r>
            <a:r>
              <a:rPr lang="lt-LT" dirty="0" smtClean="0"/>
              <a:t> </a:t>
            </a:r>
            <a:r>
              <a:rPr lang="lt-LT" dirty="0" smtClean="0">
                <a:solidFill>
                  <a:srgbClr val="C00000"/>
                </a:solidFill>
              </a:rPr>
              <a:t>– </a:t>
            </a:r>
            <a:r>
              <a:rPr lang="en-US" smtClean="0">
                <a:solidFill>
                  <a:srgbClr val="C00000"/>
                </a:solidFill>
              </a:rPr>
              <a:t>4</a:t>
            </a:r>
            <a:r>
              <a:rPr lang="en-US" smtClean="0"/>
              <a:t>;</a:t>
            </a:r>
            <a:endParaRPr lang="en-US" dirty="0" smtClean="0"/>
          </a:p>
          <a:p>
            <a:r>
              <a:rPr lang="lt-LT" dirty="0" smtClean="0">
                <a:solidFill>
                  <a:srgbClr val="C00000"/>
                </a:solidFill>
              </a:rPr>
              <a:t>Žiniasklaidoje apie LKKSS – 36.</a:t>
            </a:r>
            <a:endParaRPr lang="lt-LT" dirty="0">
              <a:solidFill>
                <a:srgbClr val="C0000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2387" y="169863"/>
            <a:ext cx="1395413" cy="1354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0579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PRIORITETINIAI 2014 M. DARBAI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Ženkliau padidinti narių skaičių</a:t>
            </a:r>
          </a:p>
          <a:p>
            <a:r>
              <a:rPr lang="lt-LT" dirty="0" smtClean="0"/>
              <a:t>Išleisti leidinį apie LKKSS VAS</a:t>
            </a:r>
          </a:p>
          <a:p>
            <a:r>
              <a:rPr lang="lt-LT" dirty="0" smtClean="0"/>
              <a:t>Didesnį dėmesį skirti narių socialiniams poreikiams: </a:t>
            </a:r>
            <a:r>
              <a:rPr lang="lt-LT" dirty="0" smtClean="0">
                <a:solidFill>
                  <a:srgbClr val="FF0000"/>
                </a:solidFill>
              </a:rPr>
              <a:t>į KAM išsiųsti du </a:t>
            </a:r>
            <a:r>
              <a:rPr lang="lt-LT" dirty="0" smtClean="0">
                <a:solidFill>
                  <a:srgbClr val="FF0000"/>
                </a:solidFill>
              </a:rPr>
              <a:t>raštai</a:t>
            </a:r>
            <a:r>
              <a:rPr lang="en-US" dirty="0" smtClean="0">
                <a:solidFill>
                  <a:srgbClr val="FF0000"/>
                </a:solidFill>
              </a:rPr>
              <a:t> (be </a:t>
            </a:r>
            <a:r>
              <a:rPr lang="en-US" dirty="0" err="1" smtClean="0">
                <a:solidFill>
                  <a:srgbClr val="FF0000"/>
                </a:solidFill>
              </a:rPr>
              <a:t>rezultat</a:t>
            </a:r>
            <a:r>
              <a:rPr lang="lt-LT" smtClean="0">
                <a:solidFill>
                  <a:srgbClr val="FF0000"/>
                </a:solidFill>
              </a:rPr>
              <a:t>ų)</a:t>
            </a:r>
            <a:r>
              <a:rPr lang="lt-LT" smtClean="0">
                <a:solidFill>
                  <a:srgbClr val="FF0000"/>
                </a:solidFill>
              </a:rPr>
              <a:t>, </a:t>
            </a:r>
            <a:r>
              <a:rPr lang="lt-LT" dirty="0" smtClean="0">
                <a:solidFill>
                  <a:srgbClr val="FF0000"/>
                </a:solidFill>
              </a:rPr>
              <a:t>dėl nuolaidų susitarta su militarinėmis parduotuvėmis </a:t>
            </a:r>
          </a:p>
          <a:p>
            <a:r>
              <a:rPr lang="lt-LT" dirty="0" smtClean="0"/>
              <a:t>Organizuoti knygų dovanojimo akcijas</a:t>
            </a:r>
          </a:p>
          <a:p>
            <a:r>
              <a:rPr lang="lt-LT" dirty="0" smtClean="0"/>
              <a:t>Kovinio pasirengimo palaikymas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64649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2275</TotalTime>
  <Words>514</Words>
  <Application>Microsoft Office PowerPoint</Application>
  <PresentationFormat>On-screen Show (4:3)</PresentationFormat>
  <Paragraphs>90</Paragraphs>
  <Slides>12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LKKSS VILNIAUS APSKRITIES SKYRIAUS  VEIKLOS ATASKAITA 2014-01-01 – 2014-03-31</vt:lpstr>
      <vt:lpstr>2014 M. VEIKLOS GAIRĖS</vt:lpstr>
      <vt:lpstr>VAS STRUKTŪRA IR FUNKCIJOS</vt:lpstr>
      <vt:lpstr>PAJAMOS=10089,10 Lt </vt:lpstr>
      <vt:lpstr>IŠLAIDOS=6093,50Lt</vt:lpstr>
      <vt:lpstr>NARIO MOKESČIO SURINKIMO SITUACIJA UŽ 2014 M.</vt:lpstr>
      <vt:lpstr>RINKLIAVŲ/AUKOJIMŲ  APŽVALGA 2014-04-01</vt:lpstr>
      <vt:lpstr>NARIŲ SKAIČIAUS POKYČIAI 2014 M.</vt:lpstr>
      <vt:lpstr>NARIŲ PASISKIRSTYMAS PAGAL BŪRIUS</vt:lpstr>
      <vt:lpstr>SKYRIAUS AKTYVUMAS VIEŠUOSE RENGINIUOSE 2014 M. </vt:lpstr>
      <vt:lpstr>Skyriaus veiklos viešinimas  2014 m. I ketvirtis</vt:lpstr>
      <vt:lpstr>PRIORITETINIAI 2014 M. DARBAI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2013-02-02 vykdytos apklausos rezultatai</dc:title>
  <dc:creator/>
  <cp:lastModifiedBy>name</cp:lastModifiedBy>
  <cp:revision>363</cp:revision>
  <dcterms:created xsi:type="dcterms:W3CDTF">2006-08-16T00:00:00Z</dcterms:created>
  <dcterms:modified xsi:type="dcterms:W3CDTF">2014-04-05T13:48:32Z</dcterms:modified>
</cp:coreProperties>
</file>