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notesSlides/notesSlide5.xml" ContentType="application/vnd.openxmlformats-officedocument.presentationml.notesSlide+xml"/>
  <Override PartName="/ppt/charts/chart8.xml" ContentType="application/vnd.openxmlformats-officedocument.drawingml.chart+xml"/>
  <Override PartName="/ppt/notesSlides/notesSlide6.xml" ContentType="application/vnd.openxmlformats-officedocument.presentationml.notesSlide+xml"/>
  <Override PartName="/ppt/charts/chart9.xml" ContentType="application/vnd.openxmlformats-officedocument.drawingml.chart+xml"/>
  <Override PartName="/ppt/notesSlides/notesSlide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drawings/drawing1.xml" ContentType="application/vnd.openxmlformats-officedocument.drawingml.chartshapes+xml"/>
  <Override PartName="/ppt/charts/chart1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57" r:id="rId3"/>
    <p:sldId id="258" r:id="rId4"/>
    <p:sldId id="268" r:id="rId5"/>
    <p:sldId id="277" r:id="rId6"/>
    <p:sldId id="266" r:id="rId7"/>
    <p:sldId id="270" r:id="rId8"/>
    <p:sldId id="265" r:id="rId9"/>
    <p:sldId id="286" r:id="rId10"/>
    <p:sldId id="289" r:id="rId11"/>
    <p:sldId id="285" r:id="rId12"/>
    <p:sldId id="288" r:id="rId13"/>
    <p:sldId id="287" r:id="rId14"/>
    <p:sldId id="297" r:id="rId15"/>
    <p:sldId id="271" r:id="rId16"/>
    <p:sldId id="278" r:id="rId17"/>
    <p:sldId id="294" r:id="rId18"/>
    <p:sldId id="302" r:id="rId19"/>
    <p:sldId id="303" r:id="rId20"/>
    <p:sldId id="281" r:id="rId21"/>
    <p:sldId id="301" r:id="rId22"/>
    <p:sldId id="272" r:id="rId23"/>
    <p:sldId id="293" r:id="rId24"/>
    <p:sldId id="290" r:id="rId25"/>
    <p:sldId id="273" r:id="rId26"/>
    <p:sldId id="299" r:id="rId27"/>
    <p:sldId id="275" r:id="rId28"/>
    <p:sldId id="291" r:id="rId29"/>
    <p:sldId id="292" r:id="rId30"/>
    <p:sldId id="298" r:id="rId31"/>
    <p:sldId id="267" r:id="rId32"/>
    <p:sldId id="30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9" autoAdjust="0"/>
    <p:restoredTop sz="88595" autoAdjust="0"/>
  </p:normalViewPr>
  <p:slideViewPr>
    <p:cSldViewPr>
      <p:cViewPr varScale="1">
        <p:scale>
          <a:sx n="70" d="100"/>
          <a:sy n="70" d="100"/>
        </p:scale>
        <p:origin x="-118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Apklausos</a:t>
            </a:r>
            <a:r>
              <a:rPr lang="en-US" dirty="0"/>
              <a:t> </a:t>
            </a:r>
            <a:r>
              <a:rPr lang="en-US" dirty="0" err="1" smtClean="0"/>
              <a:t>rezultatai</a:t>
            </a:r>
            <a:r>
              <a:rPr lang="pl-PL" dirty="0" smtClean="0"/>
              <a:t> %</a:t>
            </a:r>
            <a:endParaRPr lang="en-US" dirty="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Apklausos rezultatai</c:v>
                </c:pt>
              </c:strCache>
            </c:strRef>
          </c:tx>
          <c:dPt>
            <c:idx val="0"/>
            <c:bubble3D val="0"/>
            <c:spPr>
              <a:solidFill>
                <a:srgbClr val="00B0F0"/>
              </a:solidFill>
            </c:spPr>
          </c:dPt>
          <c:dPt>
            <c:idx val="1"/>
            <c:bubble3D val="0"/>
            <c:spPr>
              <a:solidFill>
                <a:srgbClr val="FF0000"/>
              </a:solidFill>
            </c:spPr>
          </c:dPt>
          <c:dPt>
            <c:idx val="2"/>
            <c:bubble3D val="0"/>
            <c:spPr>
              <a:solidFill>
                <a:srgbClr val="92D050"/>
              </a:solidFill>
            </c:spPr>
          </c:dPt>
          <c:dPt>
            <c:idx val="3"/>
            <c:bubble3D val="0"/>
            <c:spPr>
              <a:solidFill>
                <a:srgbClr val="FFC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showLegendKey val="0"/>
            <c:showVal val="0"/>
            <c:showCatName val="0"/>
            <c:showSerName val="0"/>
            <c:showPercent val="0"/>
            <c:showBubbleSize val="0"/>
          </c:dLbls>
          <c:cat>
            <c:strRef>
              <c:f>Sheet1!$A$2:$A$5</c:f>
              <c:strCache>
                <c:ptCount val="4"/>
                <c:pt idx="0">
                  <c:v>VAS gausi ir veikli org.</c:v>
                </c:pt>
                <c:pt idx="1">
                  <c:v>Už glaudų bendrad. su LK</c:v>
                </c:pt>
                <c:pt idx="2">
                  <c:v>Geriau ginti narių soc. garant.</c:v>
                </c:pt>
                <c:pt idx="3">
                  <c:v>Plėsti finans. paramą nariams</c:v>
                </c:pt>
              </c:strCache>
            </c:strRef>
          </c:cat>
          <c:val>
            <c:numRef>
              <c:f>Sheet1!$B$2:$B$5</c:f>
              <c:numCache>
                <c:formatCode>General</c:formatCode>
                <c:ptCount val="4"/>
                <c:pt idx="0">
                  <c:v>100</c:v>
                </c:pt>
                <c:pt idx="1">
                  <c:v>99</c:v>
                </c:pt>
                <c:pt idx="2">
                  <c:v>96</c:v>
                </c:pt>
                <c:pt idx="3">
                  <c:v>96</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Apklausos</a:t>
            </a:r>
            <a:r>
              <a:rPr lang="en-US" dirty="0"/>
              <a:t> </a:t>
            </a:r>
            <a:r>
              <a:rPr lang="en-US" dirty="0" err="1" smtClean="0"/>
              <a:t>rezultatai</a:t>
            </a:r>
            <a:r>
              <a:rPr lang="pl-PL" dirty="0" smtClean="0"/>
              <a:t> %</a:t>
            </a:r>
            <a:endParaRPr lang="en-US" dirty="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Apklausos rezultatai</c:v>
                </c:pt>
              </c:strCache>
            </c:strRef>
          </c:tx>
          <c:dPt>
            <c:idx val="0"/>
            <c:bubble3D val="0"/>
            <c:spPr>
              <a:solidFill>
                <a:srgbClr val="00B0F0"/>
              </a:solidFill>
            </c:spPr>
          </c:dPt>
          <c:dPt>
            <c:idx val="1"/>
            <c:bubble3D val="0"/>
            <c:spPr>
              <a:solidFill>
                <a:srgbClr val="FF0000"/>
              </a:solidFill>
            </c:spPr>
          </c:dPt>
          <c:dPt>
            <c:idx val="2"/>
            <c:bubble3D val="0"/>
            <c:spPr>
              <a:solidFill>
                <a:srgbClr val="92D050"/>
              </a:solidFill>
            </c:spPr>
          </c:dPt>
          <c:dPt>
            <c:idx val="3"/>
            <c:bubble3D val="0"/>
            <c:spPr>
              <a:solidFill>
                <a:srgbClr val="FFC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showLegendKey val="0"/>
            <c:showVal val="0"/>
            <c:showCatName val="0"/>
            <c:showSerName val="0"/>
            <c:showPercent val="0"/>
            <c:showBubbleSize val="0"/>
          </c:dLbls>
          <c:cat>
            <c:strRef>
              <c:f>Sheet1!$A$2:$A$5</c:f>
              <c:strCache>
                <c:ptCount val="4"/>
                <c:pt idx="0">
                  <c:v>Už ribotą kovinį rengimą</c:v>
                </c:pt>
                <c:pt idx="1">
                  <c:v>Aukos lietuvybei, LK, LŠS paremti</c:v>
                </c:pt>
                <c:pt idx="2">
                  <c:v>Už internetinį VAS puslapį</c:v>
                </c:pt>
                <c:pt idx="3">
                  <c:v>Už aktyvumą visuom. įvykiuose</c:v>
                </c:pt>
              </c:strCache>
            </c:strRef>
          </c:cat>
          <c:val>
            <c:numRef>
              <c:f>Sheet1!$B$2:$B$5</c:f>
              <c:numCache>
                <c:formatCode>General</c:formatCode>
                <c:ptCount val="4"/>
                <c:pt idx="0">
                  <c:v>87</c:v>
                </c:pt>
                <c:pt idx="1">
                  <c:v>99</c:v>
                </c:pt>
                <c:pt idx="2">
                  <c:v>99</c:v>
                </c:pt>
                <c:pt idx="3">
                  <c:v>96</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59639568080305749"/>
          <c:y val="0.17452771158989797"/>
          <c:w val="0.3860604595478197"/>
          <c:h val="0.78814646056851068"/>
        </c:manualLayout>
      </c:layout>
      <c:overlay val="0"/>
    </c:legend>
    <c:plotVisOnly val="1"/>
    <c:dispBlanksAs val="gap"/>
    <c:showDLblsOverMax val="0"/>
  </c:chart>
  <c:txPr>
    <a:bodyPr/>
    <a:lstStyle/>
    <a:p>
      <a:pPr>
        <a:defRPr sz="1800"/>
      </a:pPr>
      <a:endParaRPr lang="lt-L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5"/>
            <c:bubble3D val="0"/>
          </c:dPt>
          <c:dLbls>
            <c:showLegendKey val="0"/>
            <c:showVal val="1"/>
            <c:showCatName val="0"/>
            <c:showSerName val="0"/>
            <c:showPercent val="0"/>
            <c:showBubbleSize val="0"/>
            <c:showLeaderLines val="1"/>
          </c:dLbls>
          <c:cat>
            <c:strRef>
              <c:f>Sheet1!$A$2:$A$8</c:f>
              <c:strCache>
                <c:ptCount val="7"/>
                <c:pt idx="0">
                  <c:v>Nario ir stojamasis mokestis iki 2013-12-31 (už įvairius metus)</c:v>
                </c:pt>
                <c:pt idx="1">
                  <c:v>2 proc. nuo pajamų mokesčio</c:v>
                </c:pt>
                <c:pt idx="2">
                  <c:v>Skyriaus narių suaukotos tikslinės/netikslinės lėšos</c:v>
                </c:pt>
                <c:pt idx="3">
                  <c:v>Kitų paaukotos lėšos</c:v>
                </c:pt>
                <c:pt idx="4">
                  <c:v>Visų rūšių ženklų, kokardų, medalių išpirkimas</c:v>
                </c:pt>
                <c:pt idx="5">
                  <c:v>Žygio ,,Žalio Velnio takais" dalyvio mokestis</c:v>
                </c:pt>
                <c:pt idx="6">
                  <c:v>Įneštas pinigų likutis grynais už 2011 m.</c:v>
                </c:pt>
              </c:strCache>
            </c:strRef>
          </c:cat>
          <c:val>
            <c:numRef>
              <c:f>Sheet1!$B$2:$B$8</c:f>
              <c:numCache>
                <c:formatCode>General</c:formatCode>
                <c:ptCount val="7"/>
                <c:pt idx="0">
                  <c:v>5229</c:v>
                </c:pt>
                <c:pt idx="1">
                  <c:v>2120</c:v>
                </c:pt>
                <c:pt idx="2">
                  <c:v>11513</c:v>
                </c:pt>
                <c:pt idx="3">
                  <c:v>4000</c:v>
                </c:pt>
                <c:pt idx="4">
                  <c:v>1244</c:v>
                </c:pt>
                <c:pt idx="5">
                  <c:v>778</c:v>
                </c:pt>
                <c:pt idx="6">
                  <c:v>141</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5640006804704965"/>
          <c:y val="0"/>
          <c:w val="0.33434067269369105"/>
          <c:h val="1"/>
        </c:manualLayout>
      </c:layout>
      <c:overlay val="0"/>
    </c:legend>
    <c:plotVisOnly val="1"/>
    <c:dispBlanksAs val="gap"/>
    <c:showDLblsOverMax val="0"/>
  </c:chart>
  <c:txPr>
    <a:bodyPr/>
    <a:lstStyle/>
    <a:p>
      <a:pPr>
        <a:defRPr sz="1800"/>
      </a:pPr>
      <a:endParaRPr lang="lt-L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Lbls>
            <c:showLegendKey val="0"/>
            <c:showVal val="1"/>
            <c:showCatName val="0"/>
            <c:showSerName val="0"/>
            <c:showPercent val="0"/>
            <c:showBubbleSize val="0"/>
            <c:showLeaderLines val="1"/>
          </c:dLbls>
          <c:cat>
            <c:strRef>
              <c:f>Sheet1!$A$2:$A$12</c:f>
              <c:strCache>
                <c:ptCount val="11"/>
                <c:pt idx="0">
                  <c:v>Mokesčių LKKSS iždui pervedimas už 2011 ir 2012 m.</c:v>
                </c:pt>
                <c:pt idx="1">
                  <c:v>Organizacinės</c:v>
                </c:pt>
                <c:pt idx="2">
                  <c:v>Narių paskatinimai</c:v>
                </c:pt>
                <c:pt idx="3">
                  <c:v>Projektai (paminklas kariuomenės kūrėjams, knygos)</c:v>
                </c:pt>
                <c:pt idx="4">
                  <c:v>Žygio ,,Žalio Velnio takais" organizavimas</c:v>
                </c:pt>
                <c:pt idx="5">
                  <c:v>Būstinės Pilies g. 22 išlaikymas iki rugpjūčio mėn.</c:v>
                </c:pt>
                <c:pt idx="6">
                  <c:v>Dovanos asociacijoms ir įstaigoms</c:v>
                </c:pt>
                <c:pt idx="7">
                  <c:v>Velionių pagerbimas</c:v>
                </c:pt>
                <c:pt idx="8">
                  <c:v>LKKSS ženklų ir medalių įsigijimas</c:v>
                </c:pt>
                <c:pt idx="9">
                  <c:v>Socialinė parama iš VAS iždo</c:v>
                </c:pt>
                <c:pt idx="10">
                  <c:v>Banko aptarnavimo išlaidos</c:v>
                </c:pt>
              </c:strCache>
            </c:strRef>
          </c:cat>
          <c:val>
            <c:numRef>
              <c:f>Sheet1!$B$2:$B$12</c:f>
              <c:numCache>
                <c:formatCode>General</c:formatCode>
                <c:ptCount val="11"/>
                <c:pt idx="0">
                  <c:v>1082</c:v>
                </c:pt>
                <c:pt idx="1">
                  <c:v>2366</c:v>
                </c:pt>
                <c:pt idx="2">
                  <c:v>600</c:v>
                </c:pt>
                <c:pt idx="3">
                  <c:v>19109</c:v>
                </c:pt>
                <c:pt idx="4">
                  <c:v>1000</c:v>
                </c:pt>
                <c:pt idx="5">
                  <c:v>1884</c:v>
                </c:pt>
                <c:pt idx="6">
                  <c:v>2346</c:v>
                </c:pt>
                <c:pt idx="7">
                  <c:v>369</c:v>
                </c:pt>
                <c:pt idx="8">
                  <c:v>761</c:v>
                </c:pt>
                <c:pt idx="9">
                  <c:v>300</c:v>
                </c:pt>
                <c:pt idx="10">
                  <c:v>86</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6090273432645608"/>
          <c:y val="5.7161267938115219E-2"/>
          <c:w val="0.33040161250731626"/>
          <c:h val="0.91680208637673921"/>
        </c:manualLayout>
      </c:layout>
      <c:overlay val="0"/>
      <c:txPr>
        <a:bodyPr/>
        <a:lstStyle/>
        <a:p>
          <a:pPr>
            <a:defRPr sz="1400"/>
          </a:pPr>
          <a:endParaRPr lang="lt-LT"/>
        </a:p>
      </c:txPr>
    </c:legend>
    <c:plotVisOnly val="1"/>
    <c:dispBlanksAs val="gap"/>
    <c:showDLblsOverMax val="0"/>
  </c:chart>
  <c:txPr>
    <a:bodyPr/>
    <a:lstStyle/>
    <a:p>
      <a:pPr>
        <a:defRPr sz="1800"/>
      </a:pPr>
      <a:endParaRPr lang="lt-L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Esantys pinigai tūkst. Lt</c:v>
                </c:pt>
              </c:strCache>
            </c:strRef>
          </c:tx>
          <c:invertIfNegative val="0"/>
          <c:dLbls>
            <c:showLegendKey val="0"/>
            <c:showVal val="1"/>
            <c:showCatName val="0"/>
            <c:showSerName val="0"/>
            <c:showPercent val="0"/>
            <c:showBubbleSize val="0"/>
            <c:showLeaderLines val="0"/>
          </c:dLbls>
          <c:cat>
            <c:strRef>
              <c:f>Sheet1!$A$2:$A$4</c:f>
              <c:strCache>
                <c:ptCount val="3"/>
                <c:pt idx="0">
                  <c:v>2011 m. pr.</c:v>
                </c:pt>
                <c:pt idx="1">
                  <c:v>2013 m. pr.</c:v>
                </c:pt>
                <c:pt idx="2">
                  <c:v>2014 m. pr.</c:v>
                </c:pt>
              </c:strCache>
            </c:strRef>
          </c:cat>
          <c:val>
            <c:numRef>
              <c:f>Sheet1!$B$2:$B$4</c:f>
              <c:numCache>
                <c:formatCode>General</c:formatCode>
                <c:ptCount val="3"/>
                <c:pt idx="0">
                  <c:v>9737</c:v>
                </c:pt>
                <c:pt idx="1">
                  <c:v>21607</c:v>
                </c:pt>
                <c:pt idx="2">
                  <c:v>16431</c:v>
                </c:pt>
              </c:numCache>
            </c:numRef>
          </c:val>
        </c:ser>
        <c:dLbls>
          <c:showLegendKey val="0"/>
          <c:showVal val="0"/>
          <c:showCatName val="0"/>
          <c:showSerName val="0"/>
          <c:showPercent val="0"/>
          <c:showBubbleSize val="0"/>
        </c:dLbls>
        <c:gapWidth val="150"/>
        <c:axId val="158747648"/>
        <c:axId val="159580928"/>
      </c:barChart>
      <c:catAx>
        <c:axId val="158747648"/>
        <c:scaling>
          <c:orientation val="minMax"/>
        </c:scaling>
        <c:delete val="0"/>
        <c:axPos val="b"/>
        <c:majorTickMark val="out"/>
        <c:minorTickMark val="none"/>
        <c:tickLblPos val="nextTo"/>
        <c:crossAx val="159580928"/>
        <c:crosses val="autoZero"/>
        <c:auto val="1"/>
        <c:lblAlgn val="ctr"/>
        <c:lblOffset val="100"/>
        <c:noMultiLvlLbl val="0"/>
      </c:catAx>
      <c:valAx>
        <c:axId val="159580928"/>
        <c:scaling>
          <c:orientation val="minMax"/>
        </c:scaling>
        <c:delete val="0"/>
        <c:axPos val="l"/>
        <c:majorGridlines/>
        <c:numFmt formatCode="General" sourceLinked="1"/>
        <c:majorTickMark val="out"/>
        <c:minorTickMark val="none"/>
        <c:tickLblPos val="nextTo"/>
        <c:crossAx val="158747648"/>
        <c:crosses val="autoZero"/>
        <c:crossBetween val="between"/>
      </c:valAx>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Surinkti nario mokesčiai iki 2014-01-24</c:v>
                </c:pt>
              </c:strCache>
            </c:strRef>
          </c:tx>
          <c:invertIfNegative val="0"/>
          <c:dLbls>
            <c:showLegendKey val="0"/>
            <c:showVal val="1"/>
            <c:showCatName val="0"/>
            <c:showSerName val="0"/>
            <c:showPercent val="0"/>
            <c:showBubbleSize val="0"/>
            <c:showLeaderLines val="0"/>
          </c:dLbls>
          <c:cat>
            <c:strRef>
              <c:f>Sheet1!$A$2:$A$3</c:f>
              <c:strCache>
                <c:ptCount val="2"/>
                <c:pt idx="0">
                  <c:v>Pirmas pusmetis</c:v>
                </c:pt>
                <c:pt idx="1">
                  <c:v>Antras pusmetis</c:v>
                </c:pt>
              </c:strCache>
            </c:strRef>
          </c:cat>
          <c:val>
            <c:numRef>
              <c:f>Sheet1!$B$2:$B$3</c:f>
              <c:numCache>
                <c:formatCode>General</c:formatCode>
                <c:ptCount val="2"/>
                <c:pt idx="0">
                  <c:v>2964</c:v>
                </c:pt>
                <c:pt idx="1">
                  <c:v>6162</c:v>
                </c:pt>
              </c:numCache>
            </c:numRef>
          </c:val>
        </c:ser>
        <c:ser>
          <c:idx val="1"/>
          <c:order val="1"/>
          <c:tx>
            <c:strRef>
              <c:f>Sheet1!$C$1</c:f>
              <c:strCache>
                <c:ptCount val="1"/>
                <c:pt idx="0">
                  <c:v>Sumokėjusiųjų narių skaičius (tarp jų ir atleisti nuo nario mokesčio)</c:v>
                </c:pt>
              </c:strCache>
            </c:strRef>
          </c:tx>
          <c:invertIfNegative val="0"/>
          <c:dLbls>
            <c:showLegendKey val="0"/>
            <c:showVal val="1"/>
            <c:showCatName val="0"/>
            <c:showSerName val="0"/>
            <c:showPercent val="0"/>
            <c:showBubbleSize val="0"/>
            <c:showLeaderLines val="0"/>
          </c:dLbls>
          <c:cat>
            <c:strRef>
              <c:f>Sheet1!$A$2:$A$3</c:f>
              <c:strCache>
                <c:ptCount val="2"/>
                <c:pt idx="0">
                  <c:v>Pirmas pusmetis</c:v>
                </c:pt>
                <c:pt idx="1">
                  <c:v>Antras pusmetis</c:v>
                </c:pt>
              </c:strCache>
            </c:strRef>
          </c:cat>
          <c:val>
            <c:numRef>
              <c:f>Sheet1!$C$2:$C$3</c:f>
              <c:numCache>
                <c:formatCode>General</c:formatCode>
                <c:ptCount val="2"/>
                <c:pt idx="0">
                  <c:v>114</c:v>
                </c:pt>
                <c:pt idx="1">
                  <c:v>237</c:v>
                </c:pt>
              </c:numCache>
            </c:numRef>
          </c:val>
        </c:ser>
        <c:ser>
          <c:idx val="2"/>
          <c:order val="2"/>
          <c:tx>
            <c:strRef>
              <c:f>Sheet1!$D$1</c:f>
              <c:strCache>
                <c:ptCount val="1"/>
                <c:pt idx="0">
                  <c:v>Privalančių mokėti nario mokestį skaičius</c:v>
                </c:pt>
              </c:strCache>
            </c:strRef>
          </c:tx>
          <c:invertIfNegative val="0"/>
          <c:dLbls>
            <c:showLegendKey val="0"/>
            <c:showVal val="1"/>
            <c:showCatName val="0"/>
            <c:showSerName val="0"/>
            <c:showPercent val="0"/>
            <c:showBubbleSize val="0"/>
            <c:showLeaderLines val="0"/>
          </c:dLbls>
          <c:cat>
            <c:strRef>
              <c:f>Sheet1!$A$2:$A$3</c:f>
              <c:strCache>
                <c:ptCount val="2"/>
                <c:pt idx="0">
                  <c:v>Pirmas pusmetis</c:v>
                </c:pt>
                <c:pt idx="1">
                  <c:v>Antras pusmetis</c:v>
                </c:pt>
              </c:strCache>
            </c:strRef>
          </c:cat>
          <c:val>
            <c:numRef>
              <c:f>Sheet1!$D$2:$D$3</c:f>
              <c:numCache>
                <c:formatCode>General</c:formatCode>
                <c:ptCount val="2"/>
                <c:pt idx="0">
                  <c:v>234</c:v>
                </c:pt>
                <c:pt idx="1">
                  <c:v>211</c:v>
                </c:pt>
              </c:numCache>
            </c:numRef>
          </c:val>
        </c:ser>
        <c:ser>
          <c:idx val="3"/>
          <c:order val="3"/>
          <c:tx>
            <c:strRef>
              <c:f>Sheet1!$E$1</c:f>
              <c:strCache>
                <c:ptCount val="1"/>
                <c:pt idx="0">
                  <c:v>Atleisti nuo nario mokesčio (palikta garbės teisė susimokėti+2 garbės nariai) </c:v>
                </c:pt>
              </c:strCache>
            </c:strRef>
          </c:tx>
          <c:invertIfNegative val="0"/>
          <c:dLbls>
            <c:showLegendKey val="0"/>
            <c:showVal val="1"/>
            <c:showCatName val="0"/>
            <c:showSerName val="0"/>
            <c:showPercent val="0"/>
            <c:showBubbleSize val="0"/>
            <c:showLeaderLines val="0"/>
          </c:dLbls>
          <c:cat>
            <c:strRef>
              <c:f>Sheet1!$A$2:$A$3</c:f>
              <c:strCache>
                <c:ptCount val="2"/>
                <c:pt idx="0">
                  <c:v>Pirmas pusmetis</c:v>
                </c:pt>
                <c:pt idx="1">
                  <c:v>Antras pusmetis</c:v>
                </c:pt>
              </c:strCache>
            </c:strRef>
          </c:cat>
          <c:val>
            <c:numRef>
              <c:f>Sheet1!$E$2:$E$3</c:f>
              <c:numCache>
                <c:formatCode>General</c:formatCode>
                <c:ptCount val="2"/>
                <c:pt idx="1">
                  <c:v>36</c:v>
                </c:pt>
              </c:numCache>
            </c:numRef>
          </c:val>
        </c:ser>
        <c:ser>
          <c:idx val="4"/>
          <c:order val="4"/>
          <c:tx>
            <c:strRef>
              <c:f>Sheet1!$F$1</c:f>
              <c:strCache>
                <c:ptCount val="1"/>
                <c:pt idx="0">
                  <c:v>Nesurenkamas dėl suspenduotų narių (suspenduotų skč.)</c:v>
                </c:pt>
              </c:strCache>
            </c:strRef>
          </c:tx>
          <c:invertIfNegative val="0"/>
          <c:dLbls>
            <c:showLegendKey val="0"/>
            <c:showVal val="1"/>
            <c:showCatName val="0"/>
            <c:showSerName val="0"/>
            <c:showPercent val="0"/>
            <c:showBubbleSize val="0"/>
            <c:showLeaderLines val="0"/>
          </c:dLbls>
          <c:cat>
            <c:strRef>
              <c:f>Sheet1!$A$2:$A$3</c:f>
              <c:strCache>
                <c:ptCount val="2"/>
                <c:pt idx="0">
                  <c:v>Pirmas pusmetis</c:v>
                </c:pt>
                <c:pt idx="1">
                  <c:v>Antras pusmetis</c:v>
                </c:pt>
              </c:strCache>
            </c:strRef>
          </c:cat>
          <c:val>
            <c:numRef>
              <c:f>Sheet1!$F$2:$F$3</c:f>
              <c:numCache>
                <c:formatCode>General</c:formatCode>
                <c:ptCount val="2"/>
                <c:pt idx="1">
                  <c:v>5</c:v>
                </c:pt>
              </c:numCache>
            </c:numRef>
          </c:val>
        </c:ser>
        <c:dLbls>
          <c:showLegendKey val="0"/>
          <c:showVal val="0"/>
          <c:showCatName val="0"/>
          <c:showSerName val="0"/>
          <c:showPercent val="0"/>
          <c:showBubbleSize val="0"/>
        </c:dLbls>
        <c:gapWidth val="150"/>
        <c:axId val="159529984"/>
        <c:axId val="159535872"/>
      </c:barChart>
      <c:catAx>
        <c:axId val="159529984"/>
        <c:scaling>
          <c:orientation val="minMax"/>
        </c:scaling>
        <c:delete val="0"/>
        <c:axPos val="b"/>
        <c:majorTickMark val="out"/>
        <c:minorTickMark val="none"/>
        <c:tickLblPos val="nextTo"/>
        <c:crossAx val="159535872"/>
        <c:crosses val="autoZero"/>
        <c:auto val="1"/>
        <c:lblAlgn val="ctr"/>
        <c:lblOffset val="100"/>
        <c:noMultiLvlLbl val="0"/>
      </c:catAx>
      <c:valAx>
        <c:axId val="159535872"/>
        <c:scaling>
          <c:orientation val="minMax"/>
        </c:scaling>
        <c:delete val="0"/>
        <c:axPos val="l"/>
        <c:majorGridlines/>
        <c:numFmt formatCode="General" sourceLinked="1"/>
        <c:majorTickMark val="out"/>
        <c:minorTickMark val="none"/>
        <c:tickLblPos val="nextTo"/>
        <c:crossAx val="159529984"/>
        <c:crosses val="autoZero"/>
        <c:crossBetween val="between"/>
      </c:valAx>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Lbls>
            <c:showLegendKey val="0"/>
            <c:showVal val="1"/>
            <c:showCatName val="0"/>
            <c:showSerName val="0"/>
            <c:showPercent val="0"/>
            <c:showBubbleSize val="0"/>
            <c:showLeaderLines val="1"/>
          </c:dLbls>
          <c:cat>
            <c:strRef>
              <c:f>Sheet1!$A$2:$A$6</c:f>
              <c:strCache>
                <c:ptCount val="5"/>
                <c:pt idx="0">
                  <c:v>Socialinė parama</c:v>
                </c:pt>
                <c:pt idx="1">
                  <c:v>Paminklo statyba</c:v>
                </c:pt>
                <c:pt idx="2">
                  <c:v>Knygų dovanojimas</c:v>
                </c:pt>
                <c:pt idx="3">
                  <c:v>Būstinės išlaikymas, netikslinės aukos</c:v>
                </c:pt>
                <c:pt idx="4">
                  <c:v>Neatlygintinai narių suteiktų paslaugų vertė</c:v>
                </c:pt>
              </c:strCache>
            </c:strRef>
          </c:cat>
          <c:val>
            <c:numRef>
              <c:f>Sheet1!$B$2:$B$6</c:f>
              <c:numCache>
                <c:formatCode>General</c:formatCode>
                <c:ptCount val="5"/>
                <c:pt idx="0">
                  <c:v>3314</c:v>
                </c:pt>
                <c:pt idx="1">
                  <c:v>8432</c:v>
                </c:pt>
                <c:pt idx="2">
                  <c:v>2829</c:v>
                </c:pt>
                <c:pt idx="3">
                  <c:v>252</c:v>
                </c:pt>
                <c:pt idx="4">
                  <c:v>1800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Iš viso narių</c:v>
                </c:pt>
              </c:strCache>
            </c:strRef>
          </c:tx>
          <c:invertIfNegative val="0"/>
          <c:dLbls>
            <c:showLegendKey val="0"/>
            <c:showVal val="1"/>
            <c:showCatName val="0"/>
            <c:showSerName val="0"/>
            <c:showPercent val="0"/>
            <c:showBubbleSize val="0"/>
            <c:showLeaderLines val="0"/>
          </c:dLbls>
          <c:cat>
            <c:strRef>
              <c:f>Sheet1!$A$2:$A$5</c:f>
              <c:strCache>
                <c:ptCount val="4"/>
                <c:pt idx="0">
                  <c:v>2011 m. pradžia</c:v>
                </c:pt>
                <c:pt idx="1">
                  <c:v>2012 m. pradžia</c:v>
                </c:pt>
                <c:pt idx="2">
                  <c:v>2013 m. pradžia</c:v>
                </c:pt>
                <c:pt idx="3">
                  <c:v>2014.01.25</c:v>
                </c:pt>
              </c:strCache>
            </c:strRef>
          </c:cat>
          <c:val>
            <c:numRef>
              <c:f>Sheet1!$B$2:$B$5</c:f>
              <c:numCache>
                <c:formatCode>General</c:formatCode>
                <c:ptCount val="4"/>
                <c:pt idx="0">
                  <c:v>204</c:v>
                </c:pt>
                <c:pt idx="1">
                  <c:v>216</c:v>
                </c:pt>
                <c:pt idx="2">
                  <c:v>231</c:v>
                </c:pt>
                <c:pt idx="3">
                  <c:v>247</c:v>
                </c:pt>
              </c:numCache>
            </c:numRef>
          </c:val>
        </c:ser>
        <c:ser>
          <c:idx val="1"/>
          <c:order val="1"/>
          <c:tx>
            <c:strRef>
              <c:f>Sheet1!$C$1</c:f>
              <c:strCache>
                <c:ptCount val="1"/>
                <c:pt idx="0">
                  <c:v>Iš jų nariai rėmėjai</c:v>
                </c:pt>
              </c:strCache>
            </c:strRef>
          </c:tx>
          <c:invertIfNegative val="0"/>
          <c:dLbls>
            <c:showLegendKey val="0"/>
            <c:showVal val="1"/>
            <c:showCatName val="0"/>
            <c:showSerName val="0"/>
            <c:showPercent val="0"/>
            <c:showBubbleSize val="0"/>
            <c:showLeaderLines val="0"/>
          </c:dLbls>
          <c:cat>
            <c:strRef>
              <c:f>Sheet1!$A$2:$A$5</c:f>
              <c:strCache>
                <c:ptCount val="4"/>
                <c:pt idx="0">
                  <c:v>2011 m. pradžia</c:v>
                </c:pt>
                <c:pt idx="1">
                  <c:v>2012 m. pradžia</c:v>
                </c:pt>
                <c:pt idx="2">
                  <c:v>2013 m. pradžia</c:v>
                </c:pt>
                <c:pt idx="3">
                  <c:v>2014.01.25</c:v>
                </c:pt>
              </c:strCache>
            </c:strRef>
          </c:cat>
          <c:val>
            <c:numRef>
              <c:f>Sheet1!$C$2:$C$5</c:f>
              <c:numCache>
                <c:formatCode>General</c:formatCode>
                <c:ptCount val="4"/>
                <c:pt idx="0">
                  <c:v>0</c:v>
                </c:pt>
                <c:pt idx="1">
                  <c:v>0</c:v>
                </c:pt>
                <c:pt idx="2">
                  <c:v>0</c:v>
                </c:pt>
                <c:pt idx="3">
                  <c:v>3</c:v>
                </c:pt>
              </c:numCache>
            </c:numRef>
          </c:val>
        </c:ser>
        <c:ser>
          <c:idx val="2"/>
          <c:order val="2"/>
          <c:tx>
            <c:strRef>
              <c:f>Sheet1!$D$1</c:f>
              <c:strCache>
                <c:ptCount val="1"/>
                <c:pt idx="0">
                  <c:v>Iš jų garbės nariai</c:v>
                </c:pt>
              </c:strCache>
            </c:strRef>
          </c:tx>
          <c:invertIfNegative val="0"/>
          <c:dLbls>
            <c:showLegendKey val="0"/>
            <c:showVal val="1"/>
            <c:showCatName val="0"/>
            <c:showSerName val="0"/>
            <c:showPercent val="0"/>
            <c:showBubbleSize val="0"/>
            <c:showLeaderLines val="0"/>
          </c:dLbls>
          <c:cat>
            <c:strRef>
              <c:f>Sheet1!$A$2:$A$5</c:f>
              <c:strCache>
                <c:ptCount val="4"/>
                <c:pt idx="0">
                  <c:v>2011 m. pradžia</c:v>
                </c:pt>
                <c:pt idx="1">
                  <c:v>2012 m. pradžia</c:v>
                </c:pt>
                <c:pt idx="2">
                  <c:v>2013 m. pradžia</c:v>
                </c:pt>
                <c:pt idx="3">
                  <c:v>2014.01.25</c:v>
                </c:pt>
              </c:strCache>
            </c:strRef>
          </c:cat>
          <c:val>
            <c:numRef>
              <c:f>Sheet1!$D$2:$D$5</c:f>
              <c:numCache>
                <c:formatCode>General</c:formatCode>
                <c:ptCount val="4"/>
                <c:pt idx="0">
                  <c:v>2</c:v>
                </c:pt>
                <c:pt idx="1">
                  <c:v>2</c:v>
                </c:pt>
                <c:pt idx="2">
                  <c:v>2</c:v>
                </c:pt>
                <c:pt idx="3">
                  <c:v>2</c:v>
                </c:pt>
              </c:numCache>
            </c:numRef>
          </c:val>
        </c:ser>
        <c:dLbls>
          <c:showLegendKey val="0"/>
          <c:showVal val="0"/>
          <c:showCatName val="0"/>
          <c:showSerName val="0"/>
          <c:showPercent val="0"/>
          <c:showBubbleSize val="0"/>
        </c:dLbls>
        <c:gapWidth val="150"/>
        <c:axId val="160805248"/>
        <c:axId val="160806784"/>
      </c:barChart>
      <c:catAx>
        <c:axId val="160805248"/>
        <c:scaling>
          <c:orientation val="minMax"/>
        </c:scaling>
        <c:delete val="0"/>
        <c:axPos val="b"/>
        <c:majorTickMark val="out"/>
        <c:minorTickMark val="none"/>
        <c:tickLblPos val="nextTo"/>
        <c:crossAx val="160806784"/>
        <c:crosses val="autoZero"/>
        <c:auto val="1"/>
        <c:lblAlgn val="ctr"/>
        <c:lblOffset val="100"/>
        <c:noMultiLvlLbl val="0"/>
      </c:catAx>
      <c:valAx>
        <c:axId val="160806784"/>
        <c:scaling>
          <c:orientation val="minMax"/>
        </c:scaling>
        <c:delete val="0"/>
        <c:axPos val="l"/>
        <c:majorGridlines/>
        <c:numFmt formatCode="General" sourceLinked="1"/>
        <c:majorTickMark val="out"/>
        <c:minorTickMark val="none"/>
        <c:tickLblPos val="nextTo"/>
        <c:crossAx val="160805248"/>
        <c:crosses val="autoZero"/>
        <c:crossBetween val="between"/>
      </c:valAx>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dLbls>
            <c:showLegendKey val="0"/>
            <c:showVal val="1"/>
            <c:showCatName val="0"/>
            <c:showSerName val="0"/>
            <c:showPercent val="0"/>
            <c:showBubbleSize val="0"/>
            <c:showLeaderLines val="0"/>
          </c:dLbls>
          <c:cat>
            <c:strRef>
              <c:f>Sheet1!$A$2:$A$10</c:f>
              <c:strCache>
                <c:ptCount val="9"/>
                <c:pt idx="0">
                  <c:v>GV br.</c:v>
                </c:pt>
                <c:pt idx="1">
                  <c:v>KAM br.</c:v>
                </c:pt>
                <c:pt idx="2">
                  <c:v>KASP 8 r. KS br.</c:v>
                </c:pt>
                <c:pt idx="3">
                  <c:v>KASP štabo br.</c:v>
                </c:pt>
                <c:pt idx="4">
                  <c:v>Pasieniečių br.</c:v>
                </c:pt>
                <c:pt idx="5">
                  <c:v>Visuomeninis br.</c:v>
                </c:pt>
                <c:pt idx="6">
                  <c:v>KASP 8 r. et. br.</c:v>
                </c:pt>
                <c:pt idx="7">
                  <c:v>Šaulių br.</c:v>
                </c:pt>
                <c:pt idx="8">
                  <c:v>Karininkų kursų k. br.</c:v>
                </c:pt>
              </c:strCache>
            </c:strRef>
          </c:cat>
          <c:val>
            <c:numRef>
              <c:f>Sheet1!$B$2:$B$10</c:f>
              <c:numCache>
                <c:formatCode>General</c:formatCode>
                <c:ptCount val="9"/>
                <c:pt idx="0">
                  <c:v>54</c:v>
                </c:pt>
                <c:pt idx="1">
                  <c:v>38</c:v>
                </c:pt>
                <c:pt idx="2">
                  <c:v>33</c:v>
                </c:pt>
                <c:pt idx="3">
                  <c:v>32</c:v>
                </c:pt>
                <c:pt idx="4">
                  <c:v>29</c:v>
                </c:pt>
                <c:pt idx="5">
                  <c:v>22</c:v>
                </c:pt>
                <c:pt idx="6">
                  <c:v>21</c:v>
                </c:pt>
                <c:pt idx="7">
                  <c:v>9</c:v>
                </c:pt>
                <c:pt idx="8">
                  <c:v>9</c:v>
                </c:pt>
              </c:numCache>
            </c:numRef>
          </c:val>
        </c:ser>
        <c:ser>
          <c:idx val="1"/>
          <c:order val="1"/>
          <c:tx>
            <c:strRef>
              <c:f>Sheet1!$C$1</c:f>
              <c:strCache>
                <c:ptCount val="1"/>
                <c:pt idx="0">
                  <c:v>Column1</c:v>
                </c:pt>
              </c:strCache>
            </c:strRef>
          </c:tx>
          <c:invertIfNegative val="0"/>
          <c:cat>
            <c:strRef>
              <c:f>Sheet1!$A$2:$A$10</c:f>
              <c:strCache>
                <c:ptCount val="9"/>
                <c:pt idx="0">
                  <c:v>GV br.</c:v>
                </c:pt>
                <c:pt idx="1">
                  <c:v>KAM br.</c:v>
                </c:pt>
                <c:pt idx="2">
                  <c:v>KASP 8 r. KS br.</c:v>
                </c:pt>
                <c:pt idx="3">
                  <c:v>KASP štabo br.</c:v>
                </c:pt>
                <c:pt idx="4">
                  <c:v>Pasieniečių br.</c:v>
                </c:pt>
                <c:pt idx="5">
                  <c:v>Visuomeninis br.</c:v>
                </c:pt>
                <c:pt idx="6">
                  <c:v>KASP 8 r. et. br.</c:v>
                </c:pt>
                <c:pt idx="7">
                  <c:v>Šaulių br.</c:v>
                </c:pt>
                <c:pt idx="8">
                  <c:v>Karininkų kursų k. br.</c:v>
                </c:pt>
              </c:strCache>
            </c:strRef>
          </c:cat>
          <c:val>
            <c:numRef>
              <c:f>Sheet1!$C$2:$C$10</c:f>
              <c:numCache>
                <c:formatCode>General</c:formatCode>
                <c:ptCount val="9"/>
              </c:numCache>
            </c:numRef>
          </c:val>
        </c:ser>
        <c:ser>
          <c:idx val="2"/>
          <c:order val="2"/>
          <c:tx>
            <c:strRef>
              <c:f>Sheet1!$D$1</c:f>
              <c:strCache>
                <c:ptCount val="1"/>
                <c:pt idx="0">
                  <c:v>Column2</c:v>
                </c:pt>
              </c:strCache>
            </c:strRef>
          </c:tx>
          <c:invertIfNegative val="0"/>
          <c:cat>
            <c:strRef>
              <c:f>Sheet1!$A$2:$A$10</c:f>
              <c:strCache>
                <c:ptCount val="9"/>
                <c:pt idx="0">
                  <c:v>GV br.</c:v>
                </c:pt>
                <c:pt idx="1">
                  <c:v>KAM br.</c:v>
                </c:pt>
                <c:pt idx="2">
                  <c:v>KASP 8 r. KS br.</c:v>
                </c:pt>
                <c:pt idx="3">
                  <c:v>KASP štabo br.</c:v>
                </c:pt>
                <c:pt idx="4">
                  <c:v>Pasieniečių br.</c:v>
                </c:pt>
                <c:pt idx="5">
                  <c:v>Visuomeninis br.</c:v>
                </c:pt>
                <c:pt idx="6">
                  <c:v>KASP 8 r. et. br.</c:v>
                </c:pt>
                <c:pt idx="7">
                  <c:v>Šaulių br.</c:v>
                </c:pt>
                <c:pt idx="8">
                  <c:v>Karininkų kursų k. br.</c:v>
                </c:pt>
              </c:strCache>
            </c:strRef>
          </c:cat>
          <c:val>
            <c:numRef>
              <c:f>Sheet1!$D$2:$D$10</c:f>
              <c:numCache>
                <c:formatCode>General</c:formatCode>
                <c:ptCount val="9"/>
              </c:numCache>
            </c:numRef>
          </c:val>
        </c:ser>
        <c:dLbls>
          <c:showLegendKey val="0"/>
          <c:showVal val="0"/>
          <c:showCatName val="0"/>
          <c:showSerName val="0"/>
          <c:showPercent val="0"/>
          <c:showBubbleSize val="0"/>
        </c:dLbls>
        <c:gapWidth val="150"/>
        <c:axId val="10973568"/>
        <c:axId val="116356224"/>
      </c:barChart>
      <c:catAx>
        <c:axId val="10973568"/>
        <c:scaling>
          <c:orientation val="minMax"/>
        </c:scaling>
        <c:delete val="0"/>
        <c:axPos val="b"/>
        <c:majorTickMark val="out"/>
        <c:minorTickMark val="none"/>
        <c:tickLblPos val="nextTo"/>
        <c:crossAx val="116356224"/>
        <c:crosses val="autoZero"/>
        <c:auto val="1"/>
        <c:lblAlgn val="ctr"/>
        <c:lblOffset val="100"/>
        <c:noMultiLvlLbl val="0"/>
      </c:catAx>
      <c:valAx>
        <c:axId val="116356224"/>
        <c:scaling>
          <c:orientation val="minMax"/>
        </c:scaling>
        <c:delete val="0"/>
        <c:axPos val="l"/>
        <c:majorGridlines/>
        <c:numFmt formatCode="General" sourceLinked="1"/>
        <c:majorTickMark val="out"/>
        <c:minorTickMark val="none"/>
        <c:tickLblPos val="nextTo"/>
        <c:crossAx val="10973568"/>
        <c:crosses val="autoZero"/>
        <c:crossBetween val="between"/>
      </c:valAx>
    </c:plotArea>
    <c:plotVisOnly val="1"/>
    <c:dispBlanksAs val="gap"/>
    <c:showDLblsOverMax val="0"/>
  </c:chart>
  <c:txPr>
    <a:bodyPr/>
    <a:lstStyle/>
    <a:p>
      <a:pPr>
        <a:defRPr sz="1800"/>
      </a:pPr>
      <a:endParaRPr lang="lt-L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Iki 50 metų</c:v>
                </c:pt>
              </c:strCache>
            </c:strRef>
          </c:tx>
          <c:invertIfNegative val="0"/>
          <c:dLbls>
            <c:showLegendKey val="0"/>
            <c:showVal val="1"/>
            <c:showCatName val="0"/>
            <c:showSerName val="0"/>
            <c:showPercent val="0"/>
            <c:showBubbleSize val="0"/>
            <c:showLeaderLines val="0"/>
          </c:dLbls>
          <c:cat>
            <c:numRef>
              <c:f>Sheet1!$A$2</c:f>
              <c:numCache>
                <c:formatCode>General</c:formatCode>
                <c:ptCount val="1"/>
              </c:numCache>
            </c:numRef>
          </c:cat>
          <c:val>
            <c:numRef>
              <c:f>Sheet1!$B$2</c:f>
              <c:numCache>
                <c:formatCode>General</c:formatCode>
                <c:ptCount val="1"/>
                <c:pt idx="0">
                  <c:v>111</c:v>
                </c:pt>
              </c:numCache>
            </c:numRef>
          </c:val>
        </c:ser>
        <c:ser>
          <c:idx val="1"/>
          <c:order val="1"/>
          <c:tx>
            <c:strRef>
              <c:f>Sheet1!$C$1</c:f>
              <c:strCache>
                <c:ptCount val="1"/>
                <c:pt idx="0">
                  <c:v>51-60 m.</c:v>
                </c:pt>
              </c:strCache>
            </c:strRef>
          </c:tx>
          <c:invertIfNegative val="0"/>
          <c:dLbls>
            <c:showLegendKey val="0"/>
            <c:showVal val="1"/>
            <c:showCatName val="0"/>
            <c:showSerName val="0"/>
            <c:showPercent val="0"/>
            <c:showBubbleSize val="0"/>
            <c:showLeaderLines val="0"/>
          </c:dLbls>
          <c:cat>
            <c:numRef>
              <c:f>Sheet1!$A$2</c:f>
              <c:numCache>
                <c:formatCode>General</c:formatCode>
                <c:ptCount val="1"/>
              </c:numCache>
            </c:numRef>
          </c:cat>
          <c:val>
            <c:numRef>
              <c:f>Sheet1!$C$2</c:f>
              <c:numCache>
                <c:formatCode>General</c:formatCode>
                <c:ptCount val="1"/>
                <c:pt idx="0">
                  <c:v>52</c:v>
                </c:pt>
              </c:numCache>
            </c:numRef>
          </c:val>
        </c:ser>
        <c:ser>
          <c:idx val="2"/>
          <c:order val="2"/>
          <c:tx>
            <c:strRef>
              <c:f>Sheet1!$D$1</c:f>
              <c:strCache>
                <c:ptCount val="1"/>
                <c:pt idx="0">
                  <c:v>61-70 m.</c:v>
                </c:pt>
              </c:strCache>
            </c:strRef>
          </c:tx>
          <c:invertIfNegative val="0"/>
          <c:dLbls>
            <c:showLegendKey val="0"/>
            <c:showVal val="1"/>
            <c:showCatName val="0"/>
            <c:showSerName val="0"/>
            <c:showPercent val="0"/>
            <c:showBubbleSize val="0"/>
            <c:showLeaderLines val="0"/>
          </c:dLbls>
          <c:cat>
            <c:numRef>
              <c:f>Sheet1!$A$2</c:f>
              <c:numCache>
                <c:formatCode>General</c:formatCode>
                <c:ptCount val="1"/>
              </c:numCache>
            </c:numRef>
          </c:cat>
          <c:val>
            <c:numRef>
              <c:f>Sheet1!$D$2</c:f>
              <c:numCache>
                <c:formatCode>General</c:formatCode>
                <c:ptCount val="1"/>
                <c:pt idx="0">
                  <c:v>43</c:v>
                </c:pt>
              </c:numCache>
            </c:numRef>
          </c:val>
        </c:ser>
        <c:ser>
          <c:idx val="3"/>
          <c:order val="3"/>
          <c:tx>
            <c:strRef>
              <c:f>Sheet1!$E$1</c:f>
              <c:strCache>
                <c:ptCount val="1"/>
                <c:pt idx="0">
                  <c:v>71-80 m.</c:v>
                </c:pt>
              </c:strCache>
            </c:strRef>
          </c:tx>
          <c:invertIfNegative val="0"/>
          <c:dLbls>
            <c:showLegendKey val="0"/>
            <c:showVal val="1"/>
            <c:showCatName val="0"/>
            <c:showSerName val="0"/>
            <c:showPercent val="0"/>
            <c:showBubbleSize val="0"/>
            <c:showLeaderLines val="0"/>
          </c:dLbls>
          <c:cat>
            <c:numRef>
              <c:f>Sheet1!$A$2</c:f>
              <c:numCache>
                <c:formatCode>General</c:formatCode>
                <c:ptCount val="1"/>
              </c:numCache>
            </c:numRef>
          </c:cat>
          <c:val>
            <c:numRef>
              <c:f>Sheet1!$E$2</c:f>
              <c:numCache>
                <c:formatCode>General</c:formatCode>
                <c:ptCount val="1"/>
                <c:pt idx="0">
                  <c:v>26</c:v>
                </c:pt>
              </c:numCache>
            </c:numRef>
          </c:val>
        </c:ser>
        <c:ser>
          <c:idx val="4"/>
          <c:order val="4"/>
          <c:tx>
            <c:strRef>
              <c:f>Sheet1!$F$1</c:f>
              <c:strCache>
                <c:ptCount val="1"/>
                <c:pt idx="0">
                  <c:v>81-100 m.</c:v>
                </c:pt>
              </c:strCache>
            </c:strRef>
          </c:tx>
          <c:invertIfNegative val="0"/>
          <c:dLbls>
            <c:showLegendKey val="0"/>
            <c:showVal val="1"/>
            <c:showCatName val="0"/>
            <c:showSerName val="0"/>
            <c:showPercent val="0"/>
            <c:showBubbleSize val="0"/>
            <c:showLeaderLines val="0"/>
          </c:dLbls>
          <c:cat>
            <c:numRef>
              <c:f>Sheet1!$A$2</c:f>
              <c:numCache>
                <c:formatCode>General</c:formatCode>
                <c:ptCount val="1"/>
              </c:numCache>
            </c:numRef>
          </c:cat>
          <c:val>
            <c:numRef>
              <c:f>Sheet1!$F$2</c:f>
              <c:numCache>
                <c:formatCode>General</c:formatCode>
                <c:ptCount val="1"/>
                <c:pt idx="0">
                  <c:v>17</c:v>
                </c:pt>
              </c:numCache>
            </c:numRef>
          </c:val>
        </c:ser>
        <c:dLbls>
          <c:showLegendKey val="0"/>
          <c:showVal val="0"/>
          <c:showCatName val="0"/>
          <c:showSerName val="0"/>
          <c:showPercent val="0"/>
          <c:showBubbleSize val="0"/>
        </c:dLbls>
        <c:gapWidth val="150"/>
        <c:axId val="161105024"/>
        <c:axId val="161106560"/>
      </c:barChart>
      <c:catAx>
        <c:axId val="161105024"/>
        <c:scaling>
          <c:orientation val="minMax"/>
        </c:scaling>
        <c:delete val="0"/>
        <c:axPos val="b"/>
        <c:numFmt formatCode="General" sourceLinked="1"/>
        <c:majorTickMark val="out"/>
        <c:minorTickMark val="none"/>
        <c:tickLblPos val="nextTo"/>
        <c:crossAx val="161106560"/>
        <c:crosses val="autoZero"/>
        <c:auto val="1"/>
        <c:lblAlgn val="ctr"/>
        <c:lblOffset val="100"/>
        <c:noMultiLvlLbl val="0"/>
      </c:catAx>
      <c:valAx>
        <c:axId val="161106560"/>
        <c:scaling>
          <c:orientation val="minMax"/>
        </c:scaling>
        <c:delete val="0"/>
        <c:axPos val="l"/>
        <c:majorGridlines/>
        <c:numFmt formatCode="General" sourceLinked="1"/>
        <c:majorTickMark val="out"/>
        <c:minorTickMark val="none"/>
        <c:tickLblPos val="nextTo"/>
        <c:crossAx val="161105024"/>
        <c:crosses val="autoZero"/>
        <c:crossBetween val="between"/>
      </c:valAx>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4.7678210577660092E-2"/>
          <c:y val="0.20114518898960518"/>
          <c:w val="0.6243639235361067"/>
          <c:h val="0.59397961631257457"/>
        </c:manualLayout>
      </c:layout>
      <c:lineChart>
        <c:grouping val="standard"/>
        <c:varyColors val="0"/>
        <c:ser>
          <c:idx val="0"/>
          <c:order val="0"/>
          <c:tx>
            <c:strRef>
              <c:f>Sheet1!$B$1</c:f>
              <c:strCache>
                <c:ptCount val="1"/>
                <c:pt idx="0">
                  <c:v>Iš viso viešų renginių 25. Dalyvavo maždaug 419 narių - vidutiniškai po 17.</c:v>
                </c:pt>
              </c:strCache>
            </c:strRef>
          </c:tx>
          <c:dLbls>
            <c:showLegendKey val="0"/>
            <c:showVal val="1"/>
            <c:showCatName val="0"/>
            <c:showSerName val="0"/>
            <c:showPercent val="0"/>
            <c:showBubbleSize val="0"/>
            <c:showLeaderLines val="0"/>
          </c:dLbls>
          <c:cat>
            <c:strRef>
              <c:f>Sheet1!$A$2:$A$12</c:f>
              <c:strCache>
                <c:ptCount val="11"/>
                <c:pt idx="0">
                  <c:v>vasaris</c:v>
                </c:pt>
                <c:pt idx="1">
                  <c:v>kovas</c:v>
                </c:pt>
                <c:pt idx="2">
                  <c:v>balandis</c:v>
                </c:pt>
                <c:pt idx="3">
                  <c:v>gegužė</c:v>
                </c:pt>
                <c:pt idx="4">
                  <c:v>birželis</c:v>
                </c:pt>
                <c:pt idx="5">
                  <c:v>liepa</c:v>
                </c:pt>
                <c:pt idx="6">
                  <c:v>rugpjūtis</c:v>
                </c:pt>
                <c:pt idx="7">
                  <c:v>rugsėjis</c:v>
                </c:pt>
                <c:pt idx="8">
                  <c:v>spalis </c:v>
                </c:pt>
                <c:pt idx="9">
                  <c:v>lapkritis</c:v>
                </c:pt>
                <c:pt idx="10">
                  <c:v>gruodis</c:v>
                </c:pt>
              </c:strCache>
            </c:strRef>
          </c:cat>
          <c:val>
            <c:numRef>
              <c:f>Sheet1!$B$2:$B$12</c:f>
              <c:numCache>
                <c:formatCode>General</c:formatCode>
                <c:ptCount val="11"/>
                <c:pt idx="0">
                  <c:v>1</c:v>
                </c:pt>
                <c:pt idx="1">
                  <c:v>3</c:v>
                </c:pt>
                <c:pt idx="2">
                  <c:v>1</c:v>
                </c:pt>
                <c:pt idx="3">
                  <c:v>5</c:v>
                </c:pt>
                <c:pt idx="4">
                  <c:v>2</c:v>
                </c:pt>
                <c:pt idx="5">
                  <c:v>2</c:v>
                </c:pt>
                <c:pt idx="6">
                  <c:v>2</c:v>
                </c:pt>
                <c:pt idx="7">
                  <c:v>2</c:v>
                </c:pt>
                <c:pt idx="8">
                  <c:v>1</c:v>
                </c:pt>
                <c:pt idx="9">
                  <c:v>4</c:v>
                </c:pt>
                <c:pt idx="10">
                  <c:v>2</c:v>
                </c:pt>
              </c:numCache>
            </c:numRef>
          </c:val>
          <c:smooth val="0"/>
        </c:ser>
        <c:dLbls>
          <c:showLegendKey val="0"/>
          <c:showVal val="0"/>
          <c:showCatName val="0"/>
          <c:showSerName val="0"/>
          <c:showPercent val="0"/>
          <c:showBubbleSize val="0"/>
        </c:dLbls>
        <c:marker val="1"/>
        <c:smooth val="0"/>
        <c:axId val="160058368"/>
        <c:axId val="160101120"/>
      </c:lineChart>
      <c:catAx>
        <c:axId val="160058368"/>
        <c:scaling>
          <c:orientation val="minMax"/>
        </c:scaling>
        <c:delete val="0"/>
        <c:axPos val="b"/>
        <c:majorTickMark val="out"/>
        <c:minorTickMark val="none"/>
        <c:tickLblPos val="nextTo"/>
        <c:crossAx val="160101120"/>
        <c:crosses val="autoZero"/>
        <c:auto val="1"/>
        <c:lblAlgn val="ctr"/>
        <c:lblOffset val="100"/>
        <c:noMultiLvlLbl val="0"/>
      </c:catAx>
      <c:valAx>
        <c:axId val="160101120"/>
        <c:scaling>
          <c:orientation val="minMax"/>
        </c:scaling>
        <c:delete val="0"/>
        <c:axPos val="l"/>
        <c:majorGridlines/>
        <c:numFmt formatCode="General" sourceLinked="1"/>
        <c:majorTickMark val="out"/>
        <c:minorTickMark val="none"/>
        <c:tickLblPos val="nextTo"/>
        <c:crossAx val="160058368"/>
        <c:crosses val="autoZero"/>
        <c:crossBetween val="between"/>
      </c:valAx>
    </c:plotArea>
    <c:legend>
      <c:legendPos val="r"/>
      <c:layout/>
      <c:overlay val="0"/>
    </c:legend>
    <c:plotVisOnly val="1"/>
    <c:dispBlanksAs val="gap"/>
    <c:showDLblsOverMax val="0"/>
  </c:chart>
  <c:txPr>
    <a:bodyPr/>
    <a:lstStyle/>
    <a:p>
      <a:pPr>
        <a:defRPr sz="1800"/>
      </a:pPr>
      <a:endParaRPr lang="lt-LT"/>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Planuota</c:v>
                </c:pt>
              </c:strCache>
            </c:strRef>
          </c:tx>
          <c:invertIfNegative val="0"/>
          <c:dLbls>
            <c:showLegendKey val="0"/>
            <c:showVal val="1"/>
            <c:showCatName val="0"/>
            <c:showSerName val="0"/>
            <c:showPercent val="0"/>
            <c:showBubbleSize val="0"/>
            <c:showLeaderLines val="0"/>
          </c:dLbls>
          <c:cat>
            <c:strRef>
              <c:f>Sheet1!$A$2:$A$6</c:f>
              <c:strCache>
                <c:ptCount val="5"/>
                <c:pt idx="0">
                  <c:v>Valdymo efekt. didinimas %</c:v>
                </c:pt>
                <c:pt idx="1">
                  <c:v>Narių skč. didinimo priemonės %</c:v>
                </c:pt>
                <c:pt idx="2">
                  <c:v>LKKSS autoriteto didinimas  %</c:v>
                </c:pt>
                <c:pt idx="3">
                  <c:v>Bendradarb. su LK didinimas % (sąlyginis)</c:v>
                </c:pt>
                <c:pt idx="4">
                  <c:v>Nario mokesčio surinkimas % iki 2014-01-25</c:v>
                </c:pt>
              </c:strCache>
            </c:strRef>
          </c:cat>
          <c:val>
            <c:numRef>
              <c:f>Sheet1!$B$2:$B$6</c:f>
              <c:numCache>
                <c:formatCode>General</c:formatCode>
                <c:ptCount val="5"/>
                <c:pt idx="0">
                  <c:v>100</c:v>
                </c:pt>
                <c:pt idx="1">
                  <c:v>100</c:v>
                </c:pt>
                <c:pt idx="2">
                  <c:v>100</c:v>
                </c:pt>
                <c:pt idx="3">
                  <c:v>100</c:v>
                </c:pt>
                <c:pt idx="4">
                  <c:v>100</c:v>
                </c:pt>
              </c:numCache>
            </c:numRef>
          </c:val>
        </c:ser>
        <c:ser>
          <c:idx val="1"/>
          <c:order val="1"/>
          <c:tx>
            <c:strRef>
              <c:f>Sheet1!$C$1</c:f>
              <c:strCache>
                <c:ptCount val="1"/>
                <c:pt idx="0">
                  <c:v>Įgyvendinta</c:v>
                </c:pt>
              </c:strCache>
            </c:strRef>
          </c:tx>
          <c:spPr>
            <a:solidFill>
              <a:srgbClr val="FF0000"/>
            </a:solidFill>
          </c:spPr>
          <c:invertIfNegative val="0"/>
          <c:dLbls>
            <c:showLegendKey val="0"/>
            <c:showVal val="1"/>
            <c:showCatName val="0"/>
            <c:showSerName val="0"/>
            <c:showPercent val="0"/>
            <c:showBubbleSize val="0"/>
            <c:showLeaderLines val="0"/>
          </c:dLbls>
          <c:cat>
            <c:strRef>
              <c:f>Sheet1!$A$2:$A$6</c:f>
              <c:strCache>
                <c:ptCount val="5"/>
                <c:pt idx="0">
                  <c:v>Valdymo efekt. didinimas %</c:v>
                </c:pt>
                <c:pt idx="1">
                  <c:v>Narių skč. didinimo priemonės %</c:v>
                </c:pt>
                <c:pt idx="2">
                  <c:v>LKKSS autoriteto didinimas  %</c:v>
                </c:pt>
                <c:pt idx="3">
                  <c:v>Bendradarb. su LK didinimas % (sąlyginis)</c:v>
                </c:pt>
                <c:pt idx="4">
                  <c:v>Nario mokesčio surinkimas % iki 2014-01-25</c:v>
                </c:pt>
              </c:strCache>
            </c:strRef>
          </c:cat>
          <c:val>
            <c:numRef>
              <c:f>Sheet1!$C$2:$C$6</c:f>
              <c:numCache>
                <c:formatCode>General</c:formatCode>
                <c:ptCount val="5"/>
                <c:pt idx="0">
                  <c:v>78</c:v>
                </c:pt>
                <c:pt idx="1">
                  <c:v>86</c:v>
                </c:pt>
                <c:pt idx="2">
                  <c:v>93</c:v>
                </c:pt>
                <c:pt idx="3">
                  <c:v>80</c:v>
                </c:pt>
                <c:pt idx="4">
                  <c:v>97</c:v>
                </c:pt>
              </c:numCache>
            </c:numRef>
          </c:val>
        </c:ser>
        <c:ser>
          <c:idx val="2"/>
          <c:order val="2"/>
          <c:tx>
            <c:strRef>
              <c:f>Sheet1!$D$1</c:f>
              <c:strCache>
                <c:ptCount val="1"/>
                <c:pt idx="0">
                  <c:v>Column1</c:v>
                </c:pt>
              </c:strCache>
            </c:strRef>
          </c:tx>
          <c:invertIfNegative val="0"/>
          <c:cat>
            <c:strRef>
              <c:f>Sheet1!$A$2:$A$6</c:f>
              <c:strCache>
                <c:ptCount val="5"/>
                <c:pt idx="0">
                  <c:v>Valdymo efekt. didinimas %</c:v>
                </c:pt>
                <c:pt idx="1">
                  <c:v>Narių skč. didinimo priemonės %</c:v>
                </c:pt>
                <c:pt idx="2">
                  <c:v>LKKSS autoriteto didinimas  %</c:v>
                </c:pt>
                <c:pt idx="3">
                  <c:v>Bendradarb. su LK didinimas % (sąlyginis)</c:v>
                </c:pt>
                <c:pt idx="4">
                  <c:v>Nario mokesčio surinkimas % iki 2014-01-25</c:v>
                </c:pt>
              </c:strCache>
            </c:strRef>
          </c:cat>
          <c:val>
            <c:numRef>
              <c:f>Sheet1!$D$2:$D$6</c:f>
              <c:numCache>
                <c:formatCode>General</c:formatCode>
                <c:ptCount val="5"/>
              </c:numCache>
            </c:numRef>
          </c:val>
        </c:ser>
        <c:dLbls>
          <c:showLegendKey val="0"/>
          <c:showVal val="0"/>
          <c:showCatName val="0"/>
          <c:showSerName val="0"/>
          <c:showPercent val="0"/>
          <c:showBubbleSize val="0"/>
        </c:dLbls>
        <c:gapWidth val="150"/>
        <c:axId val="160292224"/>
        <c:axId val="161227904"/>
      </c:barChart>
      <c:catAx>
        <c:axId val="160292224"/>
        <c:scaling>
          <c:orientation val="minMax"/>
        </c:scaling>
        <c:delete val="0"/>
        <c:axPos val="b"/>
        <c:majorTickMark val="out"/>
        <c:minorTickMark val="none"/>
        <c:tickLblPos val="nextTo"/>
        <c:crossAx val="161227904"/>
        <c:crosses val="autoZero"/>
        <c:auto val="1"/>
        <c:lblAlgn val="ctr"/>
        <c:lblOffset val="100"/>
        <c:noMultiLvlLbl val="0"/>
      </c:catAx>
      <c:valAx>
        <c:axId val="161227904"/>
        <c:scaling>
          <c:orientation val="minMax"/>
        </c:scaling>
        <c:delete val="0"/>
        <c:axPos val="l"/>
        <c:majorGridlines/>
        <c:numFmt formatCode="General" sourceLinked="1"/>
        <c:majorTickMark val="out"/>
        <c:minorTickMark val="none"/>
        <c:tickLblPos val="nextTo"/>
        <c:crossAx val="160292224"/>
        <c:crosses val="autoZero"/>
        <c:crossBetween val="between"/>
      </c:valAx>
    </c:plotArea>
    <c:legend>
      <c:legendPos val="r"/>
      <c:legendEntry>
        <c:idx val="2"/>
        <c:delete val="1"/>
      </c:legendEntry>
      <c:layout/>
      <c:overlay val="0"/>
    </c:legend>
    <c:plotVisOnly val="1"/>
    <c:dispBlanksAs val="gap"/>
    <c:showDLblsOverMax val="0"/>
  </c:chart>
  <c:txPr>
    <a:bodyPr/>
    <a:lstStyle/>
    <a:p>
      <a:pPr>
        <a:defRPr sz="1800"/>
      </a:pPr>
      <a:endParaRPr lang="lt-LT"/>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B1AA3C-2529-4532-826E-79D9E79C6ABC}"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lt-LT"/>
        </a:p>
      </dgm:t>
    </dgm:pt>
    <dgm:pt modelId="{3090DB16-0396-430F-AD21-E4D0502C7287}">
      <dgm:prSet phldrT="[Text]" custT="1"/>
      <dgm:spPr>
        <a:solidFill>
          <a:schemeClr val="tx1"/>
        </a:solidFill>
      </dgm:spPr>
      <dgm:t>
        <a:bodyPr/>
        <a:lstStyle/>
        <a:p>
          <a:r>
            <a:rPr lang="pl-PL" sz="1800" dirty="0" smtClean="0"/>
            <a:t>1. </a:t>
          </a:r>
          <a:r>
            <a:rPr lang="lt-LT" sz="1800" dirty="0" smtClean="0"/>
            <a:t>Didinti VAS valdymo efektyvumą</a:t>
          </a:r>
          <a:endParaRPr lang="lt-LT" sz="1800" dirty="0"/>
        </a:p>
      </dgm:t>
    </dgm:pt>
    <dgm:pt modelId="{37A484EF-3E8F-4FA9-BA4E-B4D62BE776DC}" type="parTrans" cxnId="{8794E667-8D29-412E-8A80-8CD8E4045109}">
      <dgm:prSet/>
      <dgm:spPr/>
      <dgm:t>
        <a:bodyPr/>
        <a:lstStyle/>
        <a:p>
          <a:endParaRPr lang="lt-LT"/>
        </a:p>
      </dgm:t>
    </dgm:pt>
    <dgm:pt modelId="{BD064A2C-469E-41D2-B929-E5AE2EA0F428}" type="sibTrans" cxnId="{8794E667-8D29-412E-8A80-8CD8E4045109}">
      <dgm:prSet/>
      <dgm:spPr/>
      <dgm:t>
        <a:bodyPr/>
        <a:lstStyle/>
        <a:p>
          <a:endParaRPr lang="lt-LT"/>
        </a:p>
      </dgm:t>
    </dgm:pt>
    <dgm:pt modelId="{C7004EB7-11F6-4F24-A131-0AA5397B8894}">
      <dgm:prSet phldrT="[Text]" custT="1"/>
      <dgm:spPr/>
      <dgm:t>
        <a:bodyPr/>
        <a:lstStyle/>
        <a:p>
          <a:r>
            <a:rPr lang="pl-PL" sz="1400" dirty="0" smtClean="0"/>
            <a:t> </a:t>
          </a:r>
          <a:r>
            <a:rPr lang="lt-LT" sz="1400" dirty="0" smtClean="0"/>
            <a:t>VAS pritaikyti karinės struktūros patirtį</a:t>
          </a:r>
          <a:endParaRPr lang="lt-LT" sz="1400" dirty="0"/>
        </a:p>
      </dgm:t>
    </dgm:pt>
    <dgm:pt modelId="{BC49CE93-8794-4D09-99C5-2FCC83EB9EF1}" type="parTrans" cxnId="{4CD42B78-D768-4846-B690-12CB675C7019}">
      <dgm:prSet/>
      <dgm:spPr/>
      <dgm:t>
        <a:bodyPr/>
        <a:lstStyle/>
        <a:p>
          <a:endParaRPr lang="lt-LT"/>
        </a:p>
      </dgm:t>
    </dgm:pt>
    <dgm:pt modelId="{1EEC3D7E-6D61-42DF-BAD4-35836D2C2D42}" type="sibTrans" cxnId="{4CD42B78-D768-4846-B690-12CB675C7019}">
      <dgm:prSet/>
      <dgm:spPr/>
      <dgm:t>
        <a:bodyPr/>
        <a:lstStyle/>
        <a:p>
          <a:endParaRPr lang="lt-LT"/>
        </a:p>
      </dgm:t>
    </dgm:pt>
    <dgm:pt modelId="{38FE233E-372F-4B74-964E-D32942BC7990}">
      <dgm:prSet phldrT="[Text]" custT="1"/>
      <dgm:spPr>
        <a:solidFill>
          <a:schemeClr val="tx2"/>
        </a:solidFill>
      </dgm:spPr>
      <dgm:t>
        <a:bodyPr/>
        <a:lstStyle/>
        <a:p>
          <a:r>
            <a:rPr lang="pl-PL" sz="1800" dirty="0" smtClean="0"/>
            <a:t>2. </a:t>
          </a:r>
          <a:r>
            <a:rPr lang="lt-LT" sz="1800" dirty="0" smtClean="0"/>
            <a:t>Didinti VAS narių skaičių</a:t>
          </a:r>
          <a:endParaRPr lang="lt-LT" sz="1800" dirty="0"/>
        </a:p>
      </dgm:t>
    </dgm:pt>
    <dgm:pt modelId="{46D7F5B3-091C-48AC-A993-D3F675E89E93}" type="parTrans" cxnId="{4B410E19-8BE8-43C8-9B4B-0A9415D229D4}">
      <dgm:prSet/>
      <dgm:spPr/>
      <dgm:t>
        <a:bodyPr/>
        <a:lstStyle/>
        <a:p>
          <a:endParaRPr lang="lt-LT"/>
        </a:p>
      </dgm:t>
    </dgm:pt>
    <dgm:pt modelId="{2C79EEFA-087D-4EA8-8B29-5BDDDD45700A}" type="sibTrans" cxnId="{4B410E19-8BE8-43C8-9B4B-0A9415D229D4}">
      <dgm:prSet/>
      <dgm:spPr/>
      <dgm:t>
        <a:bodyPr/>
        <a:lstStyle/>
        <a:p>
          <a:endParaRPr lang="lt-LT"/>
        </a:p>
      </dgm:t>
    </dgm:pt>
    <dgm:pt modelId="{F132DC65-55A3-4696-AFD6-55B91EBC40C4}">
      <dgm:prSet phldrT="[Text]" custT="1"/>
      <dgm:spPr/>
      <dgm:t>
        <a:bodyPr/>
        <a:lstStyle/>
        <a:p>
          <a:r>
            <a:rPr lang="lt-LT" sz="1400" dirty="0" smtClean="0"/>
            <a:t> Pritraukti apdovanotus LKKS medaliu</a:t>
          </a:r>
          <a:endParaRPr lang="lt-LT" sz="1400" dirty="0"/>
        </a:p>
      </dgm:t>
    </dgm:pt>
    <dgm:pt modelId="{DF46650B-2424-4623-A19A-9999AB7FC8C7}" type="parTrans" cxnId="{1FFC71AB-349E-42B9-8395-07FC4CE13BFA}">
      <dgm:prSet/>
      <dgm:spPr/>
      <dgm:t>
        <a:bodyPr/>
        <a:lstStyle/>
        <a:p>
          <a:endParaRPr lang="lt-LT"/>
        </a:p>
      </dgm:t>
    </dgm:pt>
    <dgm:pt modelId="{AF79C1FF-BA60-4127-A44A-2411BDBE9D66}" type="sibTrans" cxnId="{1FFC71AB-349E-42B9-8395-07FC4CE13BFA}">
      <dgm:prSet/>
      <dgm:spPr/>
      <dgm:t>
        <a:bodyPr/>
        <a:lstStyle/>
        <a:p>
          <a:endParaRPr lang="lt-LT"/>
        </a:p>
      </dgm:t>
    </dgm:pt>
    <dgm:pt modelId="{85CC5590-770B-486B-8F40-F5830AAB7293}">
      <dgm:prSet phldrT="[Text]" custT="1"/>
      <dgm:spPr>
        <a:solidFill>
          <a:schemeClr val="accent3">
            <a:lumMod val="50000"/>
          </a:schemeClr>
        </a:solidFill>
      </dgm:spPr>
      <dgm:t>
        <a:bodyPr/>
        <a:lstStyle/>
        <a:p>
          <a:r>
            <a:rPr lang="pl-PL" sz="1600" dirty="0" smtClean="0"/>
            <a:t>3. </a:t>
          </a:r>
          <a:r>
            <a:rPr lang="lt-LT" sz="1600" dirty="0" smtClean="0"/>
            <a:t>Didinti LKKSS autoritetą visuomenėje ir tarp narių</a:t>
          </a:r>
          <a:endParaRPr lang="lt-LT" sz="1600" dirty="0"/>
        </a:p>
      </dgm:t>
    </dgm:pt>
    <dgm:pt modelId="{A10A86A0-4719-44B3-A284-9F45F4244C86}" type="parTrans" cxnId="{46286DD6-C518-4172-A53B-F2ED7E683639}">
      <dgm:prSet/>
      <dgm:spPr/>
      <dgm:t>
        <a:bodyPr/>
        <a:lstStyle/>
        <a:p>
          <a:endParaRPr lang="lt-LT"/>
        </a:p>
      </dgm:t>
    </dgm:pt>
    <dgm:pt modelId="{B27DB610-4919-4578-9E7B-BEE86DA23113}" type="sibTrans" cxnId="{46286DD6-C518-4172-A53B-F2ED7E683639}">
      <dgm:prSet/>
      <dgm:spPr/>
      <dgm:t>
        <a:bodyPr/>
        <a:lstStyle/>
        <a:p>
          <a:endParaRPr lang="lt-LT"/>
        </a:p>
      </dgm:t>
    </dgm:pt>
    <dgm:pt modelId="{4AC6395D-3A16-45C8-95CD-FCEBAA03DFFA}">
      <dgm:prSet phldrT="[Text]" custT="1"/>
      <dgm:spPr/>
      <dgm:t>
        <a:bodyPr/>
        <a:lstStyle/>
        <a:p>
          <a:r>
            <a:rPr lang="lt-LT" sz="1400" dirty="0" smtClean="0"/>
            <a:t> VAS biudžeto didinimas</a:t>
          </a:r>
          <a:endParaRPr lang="lt-LT" sz="1400" dirty="0"/>
        </a:p>
      </dgm:t>
    </dgm:pt>
    <dgm:pt modelId="{4FC39157-C056-4468-BC6E-2D5E21CDE9DC}" type="parTrans" cxnId="{01CC9754-0791-411B-AB6D-00130FAF6D9B}">
      <dgm:prSet/>
      <dgm:spPr/>
      <dgm:t>
        <a:bodyPr/>
        <a:lstStyle/>
        <a:p>
          <a:endParaRPr lang="lt-LT"/>
        </a:p>
      </dgm:t>
    </dgm:pt>
    <dgm:pt modelId="{264DE789-090E-4167-B365-A5B35C390578}" type="sibTrans" cxnId="{01CC9754-0791-411B-AB6D-00130FAF6D9B}">
      <dgm:prSet/>
      <dgm:spPr/>
      <dgm:t>
        <a:bodyPr/>
        <a:lstStyle/>
        <a:p>
          <a:endParaRPr lang="lt-LT"/>
        </a:p>
      </dgm:t>
    </dgm:pt>
    <dgm:pt modelId="{879A7E0E-194A-4970-9739-438C6F4AAD37}">
      <dgm:prSet phldrT="[Text]" custT="1"/>
      <dgm:spPr>
        <a:solidFill>
          <a:srgbClr val="C00000"/>
        </a:solidFill>
      </dgm:spPr>
      <dgm:t>
        <a:bodyPr/>
        <a:lstStyle/>
        <a:p>
          <a:r>
            <a:rPr lang="pl-PL" sz="1600" dirty="0" smtClean="0"/>
            <a:t>4. </a:t>
          </a:r>
          <a:r>
            <a:rPr lang="lt-LT" sz="1600" dirty="0" smtClean="0"/>
            <a:t>Vystyti glaudų bendradarbia vimą  su Lietuvos kariuomene</a:t>
          </a:r>
          <a:endParaRPr lang="lt-LT" sz="1600" dirty="0"/>
        </a:p>
      </dgm:t>
    </dgm:pt>
    <dgm:pt modelId="{A310CD6B-8131-46D6-9624-4D0C2E54B329}" type="parTrans" cxnId="{9EAE6D81-46C6-4EFC-94CF-F774EB52EBFE}">
      <dgm:prSet/>
      <dgm:spPr/>
      <dgm:t>
        <a:bodyPr/>
        <a:lstStyle/>
        <a:p>
          <a:endParaRPr lang="lt-LT"/>
        </a:p>
      </dgm:t>
    </dgm:pt>
    <dgm:pt modelId="{DA7C477A-7CF2-4444-A427-577614200377}" type="sibTrans" cxnId="{9EAE6D81-46C6-4EFC-94CF-F774EB52EBFE}">
      <dgm:prSet/>
      <dgm:spPr/>
      <dgm:t>
        <a:bodyPr/>
        <a:lstStyle/>
        <a:p>
          <a:endParaRPr lang="lt-LT"/>
        </a:p>
      </dgm:t>
    </dgm:pt>
    <dgm:pt modelId="{BDD8EC03-05FC-49BE-9B54-C0C8FFA78D95}">
      <dgm:prSet phldrT="[Text]" custT="1"/>
      <dgm:spPr/>
      <dgm:t>
        <a:bodyPr/>
        <a:lstStyle/>
        <a:p>
          <a:r>
            <a:rPr lang="lt-LT" sz="900" dirty="0" smtClean="0"/>
            <a:t> </a:t>
          </a:r>
          <a:r>
            <a:rPr lang="lt-LT" sz="1400" dirty="0" smtClean="0"/>
            <a:t> Pasirašyti abipusiai naudingą sutartį su Vilniaus įgulos vadovybe</a:t>
          </a:r>
          <a:endParaRPr lang="lt-LT" sz="1400" dirty="0"/>
        </a:p>
      </dgm:t>
    </dgm:pt>
    <dgm:pt modelId="{9EDFD885-5690-432C-B918-689D9AB699C4}" type="parTrans" cxnId="{8D6F35AB-9335-4E91-B8CE-5850DCFB174D}">
      <dgm:prSet/>
      <dgm:spPr/>
      <dgm:t>
        <a:bodyPr/>
        <a:lstStyle/>
        <a:p>
          <a:endParaRPr lang="lt-LT"/>
        </a:p>
      </dgm:t>
    </dgm:pt>
    <dgm:pt modelId="{79B112F3-871C-4D45-B53F-0E994C93B42B}" type="sibTrans" cxnId="{8D6F35AB-9335-4E91-B8CE-5850DCFB174D}">
      <dgm:prSet/>
      <dgm:spPr/>
      <dgm:t>
        <a:bodyPr/>
        <a:lstStyle/>
        <a:p>
          <a:endParaRPr lang="lt-LT"/>
        </a:p>
      </dgm:t>
    </dgm:pt>
    <dgm:pt modelId="{97722F9C-1EFE-4612-8016-3558C30B432A}">
      <dgm:prSet phldrT="[Text]" custT="1"/>
      <dgm:spPr/>
      <dgm:t>
        <a:bodyPr/>
        <a:lstStyle/>
        <a:p>
          <a:r>
            <a:rPr lang="lt-LT" sz="1400" dirty="0" smtClean="0"/>
            <a:t>Į veiklą įtraukti kuo daugiau narių (žr. schemą) </a:t>
          </a:r>
          <a:endParaRPr lang="lt-LT" sz="1400" dirty="0"/>
        </a:p>
      </dgm:t>
    </dgm:pt>
    <dgm:pt modelId="{DF9468D9-A607-4670-B822-51F89EA64F0B}" type="parTrans" cxnId="{603C351A-0B00-41B4-AA44-00AD4100227A}">
      <dgm:prSet/>
      <dgm:spPr/>
      <dgm:t>
        <a:bodyPr/>
        <a:lstStyle/>
        <a:p>
          <a:endParaRPr lang="lt-LT"/>
        </a:p>
      </dgm:t>
    </dgm:pt>
    <dgm:pt modelId="{661700C3-F985-4A3E-9841-10E62ED17CF3}" type="sibTrans" cxnId="{603C351A-0B00-41B4-AA44-00AD4100227A}">
      <dgm:prSet/>
      <dgm:spPr/>
      <dgm:t>
        <a:bodyPr/>
        <a:lstStyle/>
        <a:p>
          <a:endParaRPr lang="lt-LT"/>
        </a:p>
      </dgm:t>
    </dgm:pt>
    <dgm:pt modelId="{9DCE74D4-2474-4C6F-9B24-CE87FAECDAC2}">
      <dgm:prSet phldrT="[Text]" custT="1"/>
      <dgm:spPr/>
      <dgm:t>
        <a:bodyPr/>
        <a:lstStyle/>
        <a:p>
          <a:r>
            <a:rPr lang="lt-LT" sz="1400" dirty="0" smtClean="0"/>
            <a:t>  Pritraukti narių-rėmėjų</a:t>
          </a:r>
          <a:endParaRPr lang="lt-LT" sz="1400" dirty="0"/>
        </a:p>
      </dgm:t>
    </dgm:pt>
    <dgm:pt modelId="{1C765CA2-9234-4AB3-B526-E755F3838588}" type="parTrans" cxnId="{8A5A064F-60E9-4220-AC5F-A78899186273}">
      <dgm:prSet/>
      <dgm:spPr/>
      <dgm:t>
        <a:bodyPr/>
        <a:lstStyle/>
        <a:p>
          <a:endParaRPr lang="lt-LT"/>
        </a:p>
      </dgm:t>
    </dgm:pt>
    <dgm:pt modelId="{6DE7BC52-F4CB-4DEA-86D2-5766CADEC324}" type="sibTrans" cxnId="{8A5A064F-60E9-4220-AC5F-A78899186273}">
      <dgm:prSet/>
      <dgm:spPr/>
      <dgm:t>
        <a:bodyPr/>
        <a:lstStyle/>
        <a:p>
          <a:endParaRPr lang="lt-LT"/>
        </a:p>
      </dgm:t>
    </dgm:pt>
    <dgm:pt modelId="{FA9D415A-0DE6-462E-A5DD-4EBC0B9112A8}">
      <dgm:prSet phldrT="[Text]" custT="1"/>
      <dgm:spPr/>
      <dgm:t>
        <a:bodyPr/>
        <a:lstStyle/>
        <a:p>
          <a:r>
            <a:rPr lang="lt-LT" sz="1400" dirty="0" smtClean="0"/>
            <a:t> Veterano statusas LKKSS nariams? </a:t>
          </a:r>
          <a:endParaRPr lang="lt-LT" sz="1400" dirty="0"/>
        </a:p>
      </dgm:t>
    </dgm:pt>
    <dgm:pt modelId="{A6779711-28B6-43F5-A442-04EF3FCEF562}" type="parTrans" cxnId="{C5B3E689-9015-4B78-870C-193B3C23A94B}">
      <dgm:prSet/>
      <dgm:spPr/>
      <dgm:t>
        <a:bodyPr/>
        <a:lstStyle/>
        <a:p>
          <a:endParaRPr lang="lt-LT"/>
        </a:p>
      </dgm:t>
    </dgm:pt>
    <dgm:pt modelId="{E2929E70-08C4-4B90-B47B-3E280BBFC1BB}" type="sibTrans" cxnId="{C5B3E689-9015-4B78-870C-193B3C23A94B}">
      <dgm:prSet/>
      <dgm:spPr/>
      <dgm:t>
        <a:bodyPr/>
        <a:lstStyle/>
        <a:p>
          <a:endParaRPr lang="lt-LT"/>
        </a:p>
      </dgm:t>
    </dgm:pt>
    <dgm:pt modelId="{66B69921-0E34-4A2E-8FDF-CA57E87B6A87}">
      <dgm:prSet phldrT="[Text]" custT="1"/>
      <dgm:spPr/>
      <dgm:t>
        <a:bodyPr/>
        <a:lstStyle/>
        <a:p>
          <a:r>
            <a:rPr lang="lt-LT" sz="1400" dirty="0" smtClean="0"/>
            <a:t> Konkretūs darbai ir matomumas</a:t>
          </a:r>
          <a:endParaRPr lang="lt-LT" sz="1400" dirty="0"/>
        </a:p>
      </dgm:t>
    </dgm:pt>
    <dgm:pt modelId="{91E2731B-E5E1-4F98-B929-5101C7C959A9}" type="parTrans" cxnId="{CD8239A0-B4A7-416F-A9D7-2A006EEE0028}">
      <dgm:prSet/>
      <dgm:spPr/>
      <dgm:t>
        <a:bodyPr/>
        <a:lstStyle/>
        <a:p>
          <a:endParaRPr lang="lt-LT"/>
        </a:p>
      </dgm:t>
    </dgm:pt>
    <dgm:pt modelId="{49A026B4-BC00-4AD4-9584-7376A9603603}" type="sibTrans" cxnId="{CD8239A0-B4A7-416F-A9D7-2A006EEE0028}">
      <dgm:prSet/>
      <dgm:spPr/>
      <dgm:t>
        <a:bodyPr/>
        <a:lstStyle/>
        <a:p>
          <a:endParaRPr lang="lt-LT"/>
        </a:p>
      </dgm:t>
    </dgm:pt>
    <dgm:pt modelId="{0F4FA591-B797-4349-A684-D86C19E985E0}">
      <dgm:prSet phldrT="[Text]" custT="1"/>
      <dgm:spPr/>
      <dgm:t>
        <a:bodyPr/>
        <a:lstStyle/>
        <a:p>
          <a:r>
            <a:rPr lang="lt-LT" sz="1400" dirty="0" smtClean="0"/>
            <a:t> Pagalba savo nariams</a:t>
          </a:r>
          <a:endParaRPr lang="lt-LT" sz="1400" dirty="0"/>
        </a:p>
      </dgm:t>
    </dgm:pt>
    <dgm:pt modelId="{A24BA430-CCFD-41A7-ADD2-6A3BFABF30E1}" type="parTrans" cxnId="{AA44E7BA-0A35-478B-9386-AB3CAF755420}">
      <dgm:prSet/>
      <dgm:spPr/>
      <dgm:t>
        <a:bodyPr/>
        <a:lstStyle/>
        <a:p>
          <a:endParaRPr lang="lt-LT"/>
        </a:p>
      </dgm:t>
    </dgm:pt>
    <dgm:pt modelId="{FAFAEEEF-C654-4ED3-A680-EDB39CA25269}" type="sibTrans" cxnId="{AA44E7BA-0A35-478B-9386-AB3CAF755420}">
      <dgm:prSet/>
      <dgm:spPr/>
      <dgm:t>
        <a:bodyPr/>
        <a:lstStyle/>
        <a:p>
          <a:endParaRPr lang="lt-LT"/>
        </a:p>
      </dgm:t>
    </dgm:pt>
    <dgm:pt modelId="{31008CB2-8C9E-4DAF-B633-845AD347AC6D}" type="pres">
      <dgm:prSet presAssocID="{7CB1AA3C-2529-4532-826E-79D9E79C6ABC}" presName="cycleMatrixDiagram" presStyleCnt="0">
        <dgm:presLayoutVars>
          <dgm:chMax val="1"/>
          <dgm:dir/>
          <dgm:animLvl val="lvl"/>
          <dgm:resizeHandles val="exact"/>
        </dgm:presLayoutVars>
      </dgm:prSet>
      <dgm:spPr/>
      <dgm:t>
        <a:bodyPr/>
        <a:lstStyle/>
        <a:p>
          <a:endParaRPr lang="lt-LT"/>
        </a:p>
      </dgm:t>
    </dgm:pt>
    <dgm:pt modelId="{65D390FD-7749-4B75-A95E-BD16E8FBB887}" type="pres">
      <dgm:prSet presAssocID="{7CB1AA3C-2529-4532-826E-79D9E79C6ABC}" presName="children" presStyleCnt="0"/>
      <dgm:spPr/>
    </dgm:pt>
    <dgm:pt modelId="{88078C17-22CC-463D-8C69-95F30C73E467}" type="pres">
      <dgm:prSet presAssocID="{7CB1AA3C-2529-4532-826E-79D9E79C6ABC}" presName="child1group" presStyleCnt="0"/>
      <dgm:spPr/>
    </dgm:pt>
    <dgm:pt modelId="{9C328A6E-F022-4848-B683-5C96D7C33DF0}" type="pres">
      <dgm:prSet presAssocID="{7CB1AA3C-2529-4532-826E-79D9E79C6ABC}" presName="child1" presStyleLbl="bgAcc1" presStyleIdx="0" presStyleCnt="4" custLinFactNeighborX="-24987"/>
      <dgm:spPr/>
      <dgm:t>
        <a:bodyPr/>
        <a:lstStyle/>
        <a:p>
          <a:endParaRPr lang="lt-LT"/>
        </a:p>
      </dgm:t>
    </dgm:pt>
    <dgm:pt modelId="{2BA148EB-D224-4CF1-B4F5-0017A02EEB86}" type="pres">
      <dgm:prSet presAssocID="{7CB1AA3C-2529-4532-826E-79D9E79C6ABC}" presName="child1Text" presStyleLbl="bgAcc1" presStyleIdx="0" presStyleCnt="4">
        <dgm:presLayoutVars>
          <dgm:bulletEnabled val="1"/>
        </dgm:presLayoutVars>
      </dgm:prSet>
      <dgm:spPr/>
      <dgm:t>
        <a:bodyPr/>
        <a:lstStyle/>
        <a:p>
          <a:endParaRPr lang="lt-LT"/>
        </a:p>
      </dgm:t>
    </dgm:pt>
    <dgm:pt modelId="{6B8BB3B9-59F8-47F0-96C9-5B81EAAC23B2}" type="pres">
      <dgm:prSet presAssocID="{7CB1AA3C-2529-4532-826E-79D9E79C6ABC}" presName="child2group" presStyleCnt="0"/>
      <dgm:spPr/>
    </dgm:pt>
    <dgm:pt modelId="{BB964E43-B441-42F7-977D-8509D66CE3A1}" type="pres">
      <dgm:prSet presAssocID="{7CB1AA3C-2529-4532-826E-79D9E79C6ABC}" presName="child2" presStyleLbl="bgAcc1" presStyleIdx="1" presStyleCnt="4" custLinFactNeighborX="21824"/>
      <dgm:spPr/>
      <dgm:t>
        <a:bodyPr/>
        <a:lstStyle/>
        <a:p>
          <a:endParaRPr lang="lt-LT"/>
        </a:p>
      </dgm:t>
    </dgm:pt>
    <dgm:pt modelId="{17EE3CB9-AE1A-4E6F-95B6-D3EBC1D31228}" type="pres">
      <dgm:prSet presAssocID="{7CB1AA3C-2529-4532-826E-79D9E79C6ABC}" presName="child2Text" presStyleLbl="bgAcc1" presStyleIdx="1" presStyleCnt="4">
        <dgm:presLayoutVars>
          <dgm:bulletEnabled val="1"/>
        </dgm:presLayoutVars>
      </dgm:prSet>
      <dgm:spPr/>
      <dgm:t>
        <a:bodyPr/>
        <a:lstStyle/>
        <a:p>
          <a:endParaRPr lang="lt-LT"/>
        </a:p>
      </dgm:t>
    </dgm:pt>
    <dgm:pt modelId="{A48BC19E-05E8-424F-944E-BB755C50DE35}" type="pres">
      <dgm:prSet presAssocID="{7CB1AA3C-2529-4532-826E-79D9E79C6ABC}" presName="child3group" presStyleCnt="0"/>
      <dgm:spPr/>
    </dgm:pt>
    <dgm:pt modelId="{099967B7-FF24-4879-8A16-1D26866EEF3E}" type="pres">
      <dgm:prSet presAssocID="{7CB1AA3C-2529-4532-826E-79D9E79C6ABC}" presName="child3" presStyleLbl="bgAcc1" presStyleIdx="2" presStyleCnt="4" custScaleY="127125" custLinFactNeighborX="28463" custLinFactNeighborY="-23277"/>
      <dgm:spPr/>
      <dgm:t>
        <a:bodyPr/>
        <a:lstStyle/>
        <a:p>
          <a:endParaRPr lang="lt-LT"/>
        </a:p>
      </dgm:t>
    </dgm:pt>
    <dgm:pt modelId="{E6F576FA-1D9C-43A7-952E-F0BA2B1CD6C1}" type="pres">
      <dgm:prSet presAssocID="{7CB1AA3C-2529-4532-826E-79D9E79C6ABC}" presName="child3Text" presStyleLbl="bgAcc1" presStyleIdx="2" presStyleCnt="4">
        <dgm:presLayoutVars>
          <dgm:bulletEnabled val="1"/>
        </dgm:presLayoutVars>
      </dgm:prSet>
      <dgm:spPr/>
      <dgm:t>
        <a:bodyPr/>
        <a:lstStyle/>
        <a:p>
          <a:endParaRPr lang="lt-LT"/>
        </a:p>
      </dgm:t>
    </dgm:pt>
    <dgm:pt modelId="{CA0EF069-F09C-40CA-B97A-D054F6BA9F32}" type="pres">
      <dgm:prSet presAssocID="{7CB1AA3C-2529-4532-826E-79D9E79C6ABC}" presName="child4group" presStyleCnt="0"/>
      <dgm:spPr/>
    </dgm:pt>
    <dgm:pt modelId="{D2445B27-8EEF-4A30-A336-C76FB17F6D21}" type="pres">
      <dgm:prSet presAssocID="{7CB1AA3C-2529-4532-826E-79D9E79C6ABC}" presName="child4" presStyleLbl="bgAcc1" presStyleIdx="3" presStyleCnt="4" custScaleX="91433" custScaleY="119964" custLinFactNeighborX="-31313" custLinFactNeighborY="-24688"/>
      <dgm:spPr/>
      <dgm:t>
        <a:bodyPr/>
        <a:lstStyle/>
        <a:p>
          <a:endParaRPr lang="lt-LT"/>
        </a:p>
      </dgm:t>
    </dgm:pt>
    <dgm:pt modelId="{13FE1199-7BD7-4FC3-81CD-3F4102034E2A}" type="pres">
      <dgm:prSet presAssocID="{7CB1AA3C-2529-4532-826E-79D9E79C6ABC}" presName="child4Text" presStyleLbl="bgAcc1" presStyleIdx="3" presStyleCnt="4">
        <dgm:presLayoutVars>
          <dgm:bulletEnabled val="1"/>
        </dgm:presLayoutVars>
      </dgm:prSet>
      <dgm:spPr/>
      <dgm:t>
        <a:bodyPr/>
        <a:lstStyle/>
        <a:p>
          <a:endParaRPr lang="lt-LT"/>
        </a:p>
      </dgm:t>
    </dgm:pt>
    <dgm:pt modelId="{5BA90834-DE35-4C9B-B12F-701905183E9F}" type="pres">
      <dgm:prSet presAssocID="{7CB1AA3C-2529-4532-826E-79D9E79C6ABC}" presName="childPlaceholder" presStyleCnt="0"/>
      <dgm:spPr/>
    </dgm:pt>
    <dgm:pt modelId="{2B1052FD-5527-466F-B0CC-FF65052C4869}" type="pres">
      <dgm:prSet presAssocID="{7CB1AA3C-2529-4532-826E-79D9E79C6ABC}" presName="circle" presStyleCnt="0"/>
      <dgm:spPr/>
    </dgm:pt>
    <dgm:pt modelId="{7CE8E80E-4511-471D-BE54-0D9491F143B0}" type="pres">
      <dgm:prSet presAssocID="{7CB1AA3C-2529-4532-826E-79D9E79C6ABC}" presName="quadrant1" presStyleLbl="node1" presStyleIdx="0" presStyleCnt="4">
        <dgm:presLayoutVars>
          <dgm:chMax val="1"/>
          <dgm:bulletEnabled val="1"/>
        </dgm:presLayoutVars>
      </dgm:prSet>
      <dgm:spPr/>
      <dgm:t>
        <a:bodyPr/>
        <a:lstStyle/>
        <a:p>
          <a:endParaRPr lang="lt-LT"/>
        </a:p>
      </dgm:t>
    </dgm:pt>
    <dgm:pt modelId="{4744CA9B-363B-47DB-95B1-ECF10E611DBD}" type="pres">
      <dgm:prSet presAssocID="{7CB1AA3C-2529-4532-826E-79D9E79C6ABC}" presName="quadrant2" presStyleLbl="node1" presStyleIdx="1" presStyleCnt="4">
        <dgm:presLayoutVars>
          <dgm:chMax val="1"/>
          <dgm:bulletEnabled val="1"/>
        </dgm:presLayoutVars>
      </dgm:prSet>
      <dgm:spPr/>
      <dgm:t>
        <a:bodyPr/>
        <a:lstStyle/>
        <a:p>
          <a:endParaRPr lang="lt-LT"/>
        </a:p>
      </dgm:t>
    </dgm:pt>
    <dgm:pt modelId="{725B2957-BA15-4675-AFDB-2DDDBDEEEB97}" type="pres">
      <dgm:prSet presAssocID="{7CB1AA3C-2529-4532-826E-79D9E79C6ABC}" presName="quadrant3" presStyleLbl="node1" presStyleIdx="2" presStyleCnt="4">
        <dgm:presLayoutVars>
          <dgm:chMax val="1"/>
          <dgm:bulletEnabled val="1"/>
        </dgm:presLayoutVars>
      </dgm:prSet>
      <dgm:spPr/>
      <dgm:t>
        <a:bodyPr/>
        <a:lstStyle/>
        <a:p>
          <a:endParaRPr lang="lt-LT"/>
        </a:p>
      </dgm:t>
    </dgm:pt>
    <dgm:pt modelId="{E6E63F94-7C05-4DB7-B47D-F09DC2080ED2}" type="pres">
      <dgm:prSet presAssocID="{7CB1AA3C-2529-4532-826E-79D9E79C6ABC}" presName="quadrant4" presStyleLbl="node1" presStyleIdx="3" presStyleCnt="4">
        <dgm:presLayoutVars>
          <dgm:chMax val="1"/>
          <dgm:bulletEnabled val="1"/>
        </dgm:presLayoutVars>
      </dgm:prSet>
      <dgm:spPr/>
      <dgm:t>
        <a:bodyPr/>
        <a:lstStyle/>
        <a:p>
          <a:endParaRPr lang="lt-LT"/>
        </a:p>
      </dgm:t>
    </dgm:pt>
    <dgm:pt modelId="{1A6A61DE-2DF5-4489-9806-81D82974D44D}" type="pres">
      <dgm:prSet presAssocID="{7CB1AA3C-2529-4532-826E-79D9E79C6ABC}" presName="quadrantPlaceholder" presStyleCnt="0"/>
      <dgm:spPr/>
    </dgm:pt>
    <dgm:pt modelId="{0A4FD6BC-7D20-4D24-8CE1-C07FEE5E04FB}" type="pres">
      <dgm:prSet presAssocID="{7CB1AA3C-2529-4532-826E-79D9E79C6ABC}" presName="center1" presStyleLbl="fgShp" presStyleIdx="0" presStyleCnt="2"/>
      <dgm:spPr/>
    </dgm:pt>
    <dgm:pt modelId="{DED7B4FD-BB58-410A-BDF4-94C34CB24651}" type="pres">
      <dgm:prSet presAssocID="{7CB1AA3C-2529-4532-826E-79D9E79C6ABC}" presName="center2" presStyleLbl="fgShp" presStyleIdx="1" presStyleCnt="2"/>
      <dgm:spPr/>
    </dgm:pt>
  </dgm:ptLst>
  <dgm:cxnLst>
    <dgm:cxn modelId="{78C7B30B-B0C7-42E6-B8B0-A3E4719063C6}" type="presOf" srcId="{9DCE74D4-2474-4C6F-9B24-CE87FAECDAC2}" destId="{17EE3CB9-AE1A-4E6F-95B6-D3EBC1D31228}" srcOrd="1" destOrd="1" presId="urn:microsoft.com/office/officeart/2005/8/layout/cycle4"/>
    <dgm:cxn modelId="{758131EB-8D00-433A-84A3-DCB181A0DA7E}" type="presOf" srcId="{F132DC65-55A3-4696-AFD6-55B91EBC40C4}" destId="{17EE3CB9-AE1A-4E6F-95B6-D3EBC1D31228}" srcOrd="1" destOrd="0" presId="urn:microsoft.com/office/officeart/2005/8/layout/cycle4"/>
    <dgm:cxn modelId="{E917BFD8-CD28-4424-827F-1AC8E64F57EF}" type="presOf" srcId="{4AC6395D-3A16-45C8-95CD-FCEBAA03DFFA}" destId="{099967B7-FF24-4879-8A16-1D26866EEF3E}" srcOrd="0" destOrd="0" presId="urn:microsoft.com/office/officeart/2005/8/layout/cycle4"/>
    <dgm:cxn modelId="{09A53574-EB3B-4FA2-89CB-CFBD22F20ED3}" type="presOf" srcId="{0F4FA591-B797-4349-A684-D86C19E985E0}" destId="{E6F576FA-1D9C-43A7-952E-F0BA2B1CD6C1}" srcOrd="1" destOrd="2" presId="urn:microsoft.com/office/officeart/2005/8/layout/cycle4"/>
    <dgm:cxn modelId="{01CC9754-0791-411B-AB6D-00130FAF6D9B}" srcId="{85CC5590-770B-486B-8F40-F5830AAB7293}" destId="{4AC6395D-3A16-45C8-95CD-FCEBAA03DFFA}" srcOrd="0" destOrd="0" parTransId="{4FC39157-C056-4468-BC6E-2D5E21CDE9DC}" sibTransId="{264DE789-090E-4167-B365-A5B35C390578}"/>
    <dgm:cxn modelId="{06811167-825A-4B18-BCA8-48CBCBE8A0E7}" type="presOf" srcId="{85CC5590-770B-486B-8F40-F5830AAB7293}" destId="{725B2957-BA15-4675-AFDB-2DDDBDEEEB97}" srcOrd="0" destOrd="0" presId="urn:microsoft.com/office/officeart/2005/8/layout/cycle4"/>
    <dgm:cxn modelId="{EA39B161-3D18-45A7-A727-17BE09BA5658}" type="presOf" srcId="{C7004EB7-11F6-4F24-A131-0AA5397B8894}" destId="{2BA148EB-D224-4CF1-B4F5-0017A02EEB86}" srcOrd="1" destOrd="0" presId="urn:microsoft.com/office/officeart/2005/8/layout/cycle4"/>
    <dgm:cxn modelId="{70AC1269-A659-46BB-8094-D6C4D1FBE9FB}" type="presOf" srcId="{4AC6395D-3A16-45C8-95CD-FCEBAA03DFFA}" destId="{E6F576FA-1D9C-43A7-952E-F0BA2B1CD6C1}" srcOrd="1" destOrd="0" presId="urn:microsoft.com/office/officeart/2005/8/layout/cycle4"/>
    <dgm:cxn modelId="{554D55D4-3A9A-454A-9B39-0356790ABD93}" type="presOf" srcId="{BDD8EC03-05FC-49BE-9B54-C0C8FFA78D95}" destId="{D2445B27-8EEF-4A30-A336-C76FB17F6D21}" srcOrd="0" destOrd="0" presId="urn:microsoft.com/office/officeart/2005/8/layout/cycle4"/>
    <dgm:cxn modelId="{30CDDF12-B43A-455A-82F7-66031FE26B6F}" type="presOf" srcId="{9DCE74D4-2474-4C6F-9B24-CE87FAECDAC2}" destId="{BB964E43-B441-42F7-977D-8509D66CE3A1}" srcOrd="0" destOrd="1" presId="urn:microsoft.com/office/officeart/2005/8/layout/cycle4"/>
    <dgm:cxn modelId="{EB2E3628-9677-4232-BC3C-1B4480A7C763}" type="presOf" srcId="{C7004EB7-11F6-4F24-A131-0AA5397B8894}" destId="{9C328A6E-F022-4848-B683-5C96D7C33DF0}" srcOrd="0" destOrd="0" presId="urn:microsoft.com/office/officeart/2005/8/layout/cycle4"/>
    <dgm:cxn modelId="{9EAE6D81-46C6-4EFC-94CF-F774EB52EBFE}" srcId="{7CB1AA3C-2529-4532-826E-79D9E79C6ABC}" destId="{879A7E0E-194A-4970-9739-438C6F4AAD37}" srcOrd="3" destOrd="0" parTransId="{A310CD6B-8131-46D6-9624-4D0C2E54B329}" sibTransId="{DA7C477A-7CF2-4444-A427-577614200377}"/>
    <dgm:cxn modelId="{AA44E7BA-0A35-478B-9386-AB3CAF755420}" srcId="{85CC5590-770B-486B-8F40-F5830AAB7293}" destId="{0F4FA591-B797-4349-A684-D86C19E985E0}" srcOrd="2" destOrd="0" parTransId="{A24BA430-CCFD-41A7-ADD2-6A3BFABF30E1}" sibTransId="{FAFAEEEF-C654-4ED3-A680-EDB39CA25269}"/>
    <dgm:cxn modelId="{8A5A064F-60E9-4220-AC5F-A78899186273}" srcId="{38FE233E-372F-4B74-964E-D32942BC7990}" destId="{9DCE74D4-2474-4C6F-9B24-CE87FAECDAC2}" srcOrd="1" destOrd="0" parTransId="{1C765CA2-9234-4AB3-B526-E755F3838588}" sibTransId="{6DE7BC52-F4CB-4DEA-86D2-5766CADEC324}"/>
    <dgm:cxn modelId="{8794E667-8D29-412E-8A80-8CD8E4045109}" srcId="{7CB1AA3C-2529-4532-826E-79D9E79C6ABC}" destId="{3090DB16-0396-430F-AD21-E4D0502C7287}" srcOrd="0" destOrd="0" parTransId="{37A484EF-3E8F-4FA9-BA4E-B4D62BE776DC}" sibTransId="{BD064A2C-469E-41D2-B929-E5AE2EA0F428}"/>
    <dgm:cxn modelId="{8D6F35AB-9335-4E91-B8CE-5850DCFB174D}" srcId="{879A7E0E-194A-4970-9739-438C6F4AAD37}" destId="{BDD8EC03-05FC-49BE-9B54-C0C8FFA78D95}" srcOrd="0" destOrd="0" parTransId="{9EDFD885-5690-432C-B918-689D9AB699C4}" sibTransId="{79B112F3-871C-4D45-B53F-0E994C93B42B}"/>
    <dgm:cxn modelId="{603C351A-0B00-41B4-AA44-00AD4100227A}" srcId="{3090DB16-0396-430F-AD21-E4D0502C7287}" destId="{97722F9C-1EFE-4612-8016-3558C30B432A}" srcOrd="1" destOrd="0" parTransId="{DF9468D9-A607-4670-B822-51F89EA64F0B}" sibTransId="{661700C3-F985-4A3E-9841-10E62ED17CF3}"/>
    <dgm:cxn modelId="{29C8BE26-3781-46F3-A0AE-1AFA34AAAD74}" type="presOf" srcId="{97722F9C-1EFE-4612-8016-3558C30B432A}" destId="{2BA148EB-D224-4CF1-B4F5-0017A02EEB86}" srcOrd="1" destOrd="1" presId="urn:microsoft.com/office/officeart/2005/8/layout/cycle4"/>
    <dgm:cxn modelId="{D7B07FB6-EB19-4155-BA7F-F118BD29E622}" type="presOf" srcId="{7CB1AA3C-2529-4532-826E-79D9E79C6ABC}" destId="{31008CB2-8C9E-4DAF-B633-845AD347AC6D}" srcOrd="0" destOrd="0" presId="urn:microsoft.com/office/officeart/2005/8/layout/cycle4"/>
    <dgm:cxn modelId="{5FC204A8-3C68-47B8-B7DB-806FA7BD6B21}" type="presOf" srcId="{BDD8EC03-05FC-49BE-9B54-C0C8FFA78D95}" destId="{13FE1199-7BD7-4FC3-81CD-3F4102034E2A}" srcOrd="1" destOrd="0" presId="urn:microsoft.com/office/officeart/2005/8/layout/cycle4"/>
    <dgm:cxn modelId="{5935E77D-9ECB-42A5-918B-FD1B92C8BB24}" type="presOf" srcId="{F132DC65-55A3-4696-AFD6-55B91EBC40C4}" destId="{BB964E43-B441-42F7-977D-8509D66CE3A1}" srcOrd="0" destOrd="0" presId="urn:microsoft.com/office/officeart/2005/8/layout/cycle4"/>
    <dgm:cxn modelId="{159872D9-C116-4B2E-B64D-3BD8171483AB}" type="presOf" srcId="{97722F9C-1EFE-4612-8016-3558C30B432A}" destId="{9C328A6E-F022-4848-B683-5C96D7C33DF0}" srcOrd="0" destOrd="1" presId="urn:microsoft.com/office/officeart/2005/8/layout/cycle4"/>
    <dgm:cxn modelId="{C5B3E689-9015-4B78-870C-193B3C23A94B}" srcId="{38FE233E-372F-4B74-964E-D32942BC7990}" destId="{FA9D415A-0DE6-462E-A5DD-4EBC0B9112A8}" srcOrd="2" destOrd="0" parTransId="{A6779711-28B6-43F5-A442-04EF3FCEF562}" sibTransId="{E2929E70-08C4-4B90-B47B-3E280BBFC1BB}"/>
    <dgm:cxn modelId="{CD8239A0-B4A7-416F-A9D7-2A006EEE0028}" srcId="{85CC5590-770B-486B-8F40-F5830AAB7293}" destId="{66B69921-0E34-4A2E-8FDF-CA57E87B6A87}" srcOrd="1" destOrd="0" parTransId="{91E2731B-E5E1-4F98-B929-5101C7C959A9}" sibTransId="{49A026B4-BC00-4AD4-9584-7376A9603603}"/>
    <dgm:cxn modelId="{8D5C7C72-00FC-40B4-8D1C-42B840265A3D}" type="presOf" srcId="{3090DB16-0396-430F-AD21-E4D0502C7287}" destId="{7CE8E80E-4511-471D-BE54-0D9491F143B0}" srcOrd="0" destOrd="0" presId="urn:microsoft.com/office/officeart/2005/8/layout/cycle4"/>
    <dgm:cxn modelId="{4CD42B78-D768-4846-B690-12CB675C7019}" srcId="{3090DB16-0396-430F-AD21-E4D0502C7287}" destId="{C7004EB7-11F6-4F24-A131-0AA5397B8894}" srcOrd="0" destOrd="0" parTransId="{BC49CE93-8794-4D09-99C5-2FCC83EB9EF1}" sibTransId="{1EEC3D7E-6D61-42DF-BAD4-35836D2C2D42}"/>
    <dgm:cxn modelId="{A9EA2184-3538-4CBC-8A48-21269B4BABE4}" type="presOf" srcId="{0F4FA591-B797-4349-A684-D86C19E985E0}" destId="{099967B7-FF24-4879-8A16-1D26866EEF3E}" srcOrd="0" destOrd="2" presId="urn:microsoft.com/office/officeart/2005/8/layout/cycle4"/>
    <dgm:cxn modelId="{1FFC71AB-349E-42B9-8395-07FC4CE13BFA}" srcId="{38FE233E-372F-4B74-964E-D32942BC7990}" destId="{F132DC65-55A3-4696-AFD6-55B91EBC40C4}" srcOrd="0" destOrd="0" parTransId="{DF46650B-2424-4623-A19A-9999AB7FC8C7}" sibTransId="{AF79C1FF-BA60-4127-A44A-2411BDBE9D66}"/>
    <dgm:cxn modelId="{4B410E19-8BE8-43C8-9B4B-0A9415D229D4}" srcId="{7CB1AA3C-2529-4532-826E-79D9E79C6ABC}" destId="{38FE233E-372F-4B74-964E-D32942BC7990}" srcOrd="1" destOrd="0" parTransId="{46D7F5B3-091C-48AC-A993-D3F675E89E93}" sibTransId="{2C79EEFA-087D-4EA8-8B29-5BDDDD45700A}"/>
    <dgm:cxn modelId="{4F4A680E-EB54-4BB5-B456-63FFF94A61A3}" type="presOf" srcId="{FA9D415A-0DE6-462E-A5DD-4EBC0B9112A8}" destId="{17EE3CB9-AE1A-4E6F-95B6-D3EBC1D31228}" srcOrd="1" destOrd="2" presId="urn:microsoft.com/office/officeart/2005/8/layout/cycle4"/>
    <dgm:cxn modelId="{8F8EAADB-7529-41E1-B866-9596F64503B8}" type="presOf" srcId="{66B69921-0E34-4A2E-8FDF-CA57E87B6A87}" destId="{E6F576FA-1D9C-43A7-952E-F0BA2B1CD6C1}" srcOrd="1" destOrd="1" presId="urn:microsoft.com/office/officeart/2005/8/layout/cycle4"/>
    <dgm:cxn modelId="{06A5CE11-EF1D-48EC-AD2E-A94A6F2D7CDF}" type="presOf" srcId="{FA9D415A-0DE6-462E-A5DD-4EBC0B9112A8}" destId="{BB964E43-B441-42F7-977D-8509D66CE3A1}" srcOrd="0" destOrd="2" presId="urn:microsoft.com/office/officeart/2005/8/layout/cycle4"/>
    <dgm:cxn modelId="{46286DD6-C518-4172-A53B-F2ED7E683639}" srcId="{7CB1AA3C-2529-4532-826E-79D9E79C6ABC}" destId="{85CC5590-770B-486B-8F40-F5830AAB7293}" srcOrd="2" destOrd="0" parTransId="{A10A86A0-4719-44B3-A284-9F45F4244C86}" sibTransId="{B27DB610-4919-4578-9E7B-BEE86DA23113}"/>
    <dgm:cxn modelId="{B710A72A-F482-4123-AC33-188E99618924}" type="presOf" srcId="{38FE233E-372F-4B74-964E-D32942BC7990}" destId="{4744CA9B-363B-47DB-95B1-ECF10E611DBD}" srcOrd="0" destOrd="0" presId="urn:microsoft.com/office/officeart/2005/8/layout/cycle4"/>
    <dgm:cxn modelId="{1A7F72EC-CD91-48FE-8BAA-31942AFF6EC4}" type="presOf" srcId="{66B69921-0E34-4A2E-8FDF-CA57E87B6A87}" destId="{099967B7-FF24-4879-8A16-1D26866EEF3E}" srcOrd="0" destOrd="1" presId="urn:microsoft.com/office/officeart/2005/8/layout/cycle4"/>
    <dgm:cxn modelId="{EE83ED6A-5E29-47CB-9352-EA3519A39BA1}" type="presOf" srcId="{879A7E0E-194A-4970-9739-438C6F4AAD37}" destId="{E6E63F94-7C05-4DB7-B47D-F09DC2080ED2}" srcOrd="0" destOrd="0" presId="urn:microsoft.com/office/officeart/2005/8/layout/cycle4"/>
    <dgm:cxn modelId="{F7948657-C709-4B50-8647-E1D5F4EA9522}" type="presParOf" srcId="{31008CB2-8C9E-4DAF-B633-845AD347AC6D}" destId="{65D390FD-7749-4B75-A95E-BD16E8FBB887}" srcOrd="0" destOrd="0" presId="urn:microsoft.com/office/officeart/2005/8/layout/cycle4"/>
    <dgm:cxn modelId="{A02E9185-9F8D-4462-8FAD-E1036099CFCA}" type="presParOf" srcId="{65D390FD-7749-4B75-A95E-BD16E8FBB887}" destId="{88078C17-22CC-463D-8C69-95F30C73E467}" srcOrd="0" destOrd="0" presId="urn:microsoft.com/office/officeart/2005/8/layout/cycle4"/>
    <dgm:cxn modelId="{B0ABFF93-7B41-4B41-8C2D-31B16897809C}" type="presParOf" srcId="{88078C17-22CC-463D-8C69-95F30C73E467}" destId="{9C328A6E-F022-4848-B683-5C96D7C33DF0}" srcOrd="0" destOrd="0" presId="urn:microsoft.com/office/officeart/2005/8/layout/cycle4"/>
    <dgm:cxn modelId="{151C6090-5793-49D6-B5A4-1033F355FFE5}" type="presParOf" srcId="{88078C17-22CC-463D-8C69-95F30C73E467}" destId="{2BA148EB-D224-4CF1-B4F5-0017A02EEB86}" srcOrd="1" destOrd="0" presId="urn:microsoft.com/office/officeart/2005/8/layout/cycle4"/>
    <dgm:cxn modelId="{731E3DCC-68C5-4889-97E5-82543A61B7B3}" type="presParOf" srcId="{65D390FD-7749-4B75-A95E-BD16E8FBB887}" destId="{6B8BB3B9-59F8-47F0-96C9-5B81EAAC23B2}" srcOrd="1" destOrd="0" presId="urn:microsoft.com/office/officeart/2005/8/layout/cycle4"/>
    <dgm:cxn modelId="{BFE138BA-2304-4F92-8CDE-0C2E1FB7F889}" type="presParOf" srcId="{6B8BB3B9-59F8-47F0-96C9-5B81EAAC23B2}" destId="{BB964E43-B441-42F7-977D-8509D66CE3A1}" srcOrd="0" destOrd="0" presId="urn:microsoft.com/office/officeart/2005/8/layout/cycle4"/>
    <dgm:cxn modelId="{B4BA7471-BF3D-41A4-BB32-E9D670E58555}" type="presParOf" srcId="{6B8BB3B9-59F8-47F0-96C9-5B81EAAC23B2}" destId="{17EE3CB9-AE1A-4E6F-95B6-D3EBC1D31228}" srcOrd="1" destOrd="0" presId="urn:microsoft.com/office/officeart/2005/8/layout/cycle4"/>
    <dgm:cxn modelId="{B7A6C174-54A0-4398-8DBC-A4DE5CC49E31}" type="presParOf" srcId="{65D390FD-7749-4B75-A95E-BD16E8FBB887}" destId="{A48BC19E-05E8-424F-944E-BB755C50DE35}" srcOrd="2" destOrd="0" presId="urn:microsoft.com/office/officeart/2005/8/layout/cycle4"/>
    <dgm:cxn modelId="{545CADFA-856A-4C2F-A3CC-EC456C6CEDE1}" type="presParOf" srcId="{A48BC19E-05E8-424F-944E-BB755C50DE35}" destId="{099967B7-FF24-4879-8A16-1D26866EEF3E}" srcOrd="0" destOrd="0" presId="urn:microsoft.com/office/officeart/2005/8/layout/cycle4"/>
    <dgm:cxn modelId="{5F7EEEA2-6E6B-4C7F-ADAC-D2516E7B1384}" type="presParOf" srcId="{A48BC19E-05E8-424F-944E-BB755C50DE35}" destId="{E6F576FA-1D9C-43A7-952E-F0BA2B1CD6C1}" srcOrd="1" destOrd="0" presId="urn:microsoft.com/office/officeart/2005/8/layout/cycle4"/>
    <dgm:cxn modelId="{BC7BFB8A-9E7E-4B52-94AD-8872ADDE0BF4}" type="presParOf" srcId="{65D390FD-7749-4B75-A95E-BD16E8FBB887}" destId="{CA0EF069-F09C-40CA-B97A-D054F6BA9F32}" srcOrd="3" destOrd="0" presId="urn:microsoft.com/office/officeart/2005/8/layout/cycle4"/>
    <dgm:cxn modelId="{0FC64360-5441-4692-80C3-5563AF093C64}" type="presParOf" srcId="{CA0EF069-F09C-40CA-B97A-D054F6BA9F32}" destId="{D2445B27-8EEF-4A30-A336-C76FB17F6D21}" srcOrd="0" destOrd="0" presId="urn:microsoft.com/office/officeart/2005/8/layout/cycle4"/>
    <dgm:cxn modelId="{69EF9675-ECBE-4F25-95A0-8A3598F3FA1F}" type="presParOf" srcId="{CA0EF069-F09C-40CA-B97A-D054F6BA9F32}" destId="{13FE1199-7BD7-4FC3-81CD-3F4102034E2A}" srcOrd="1" destOrd="0" presId="urn:microsoft.com/office/officeart/2005/8/layout/cycle4"/>
    <dgm:cxn modelId="{0F2F6C0B-2901-4F78-830C-D814F7C1EABD}" type="presParOf" srcId="{65D390FD-7749-4B75-A95E-BD16E8FBB887}" destId="{5BA90834-DE35-4C9B-B12F-701905183E9F}" srcOrd="4" destOrd="0" presId="urn:microsoft.com/office/officeart/2005/8/layout/cycle4"/>
    <dgm:cxn modelId="{69D9ECF5-B78C-4EF8-8163-10724827F148}" type="presParOf" srcId="{31008CB2-8C9E-4DAF-B633-845AD347AC6D}" destId="{2B1052FD-5527-466F-B0CC-FF65052C4869}" srcOrd="1" destOrd="0" presId="urn:microsoft.com/office/officeart/2005/8/layout/cycle4"/>
    <dgm:cxn modelId="{2471F870-195E-4809-A669-95060C1D7173}" type="presParOf" srcId="{2B1052FD-5527-466F-B0CC-FF65052C4869}" destId="{7CE8E80E-4511-471D-BE54-0D9491F143B0}" srcOrd="0" destOrd="0" presId="urn:microsoft.com/office/officeart/2005/8/layout/cycle4"/>
    <dgm:cxn modelId="{1A88B50F-F98D-4C69-9A1C-CF4528D4D0D3}" type="presParOf" srcId="{2B1052FD-5527-466F-B0CC-FF65052C4869}" destId="{4744CA9B-363B-47DB-95B1-ECF10E611DBD}" srcOrd="1" destOrd="0" presId="urn:microsoft.com/office/officeart/2005/8/layout/cycle4"/>
    <dgm:cxn modelId="{B45250E0-86E5-48FE-B56B-148753A86179}" type="presParOf" srcId="{2B1052FD-5527-466F-B0CC-FF65052C4869}" destId="{725B2957-BA15-4675-AFDB-2DDDBDEEEB97}" srcOrd="2" destOrd="0" presId="urn:microsoft.com/office/officeart/2005/8/layout/cycle4"/>
    <dgm:cxn modelId="{11B3D764-76F0-48C3-893A-B73564054F52}" type="presParOf" srcId="{2B1052FD-5527-466F-B0CC-FF65052C4869}" destId="{E6E63F94-7C05-4DB7-B47D-F09DC2080ED2}" srcOrd="3" destOrd="0" presId="urn:microsoft.com/office/officeart/2005/8/layout/cycle4"/>
    <dgm:cxn modelId="{813DF7CF-74B0-4868-8F32-6FAE6546AE2D}" type="presParOf" srcId="{2B1052FD-5527-466F-B0CC-FF65052C4869}" destId="{1A6A61DE-2DF5-4489-9806-81D82974D44D}" srcOrd="4" destOrd="0" presId="urn:microsoft.com/office/officeart/2005/8/layout/cycle4"/>
    <dgm:cxn modelId="{CB748AF0-8DDA-45C1-96EB-EF5108E9BB01}" type="presParOf" srcId="{31008CB2-8C9E-4DAF-B633-845AD347AC6D}" destId="{0A4FD6BC-7D20-4D24-8CE1-C07FEE5E04FB}" srcOrd="2" destOrd="0" presId="urn:microsoft.com/office/officeart/2005/8/layout/cycle4"/>
    <dgm:cxn modelId="{94C4AEB9-8E8F-4604-A3D2-31244F083D3A}" type="presParOf" srcId="{31008CB2-8C9E-4DAF-B633-845AD347AC6D}" destId="{DED7B4FD-BB58-410A-BDF4-94C34CB2465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CFC994-29F7-4A83-A9D0-86F710DAB77D}"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lt-LT"/>
        </a:p>
      </dgm:t>
    </dgm:pt>
    <dgm:pt modelId="{173518F6-A8D1-4447-A443-E86146C87AB6}">
      <dgm:prSet phldrT="[Text]" custT="1"/>
      <dgm:spPr>
        <a:solidFill>
          <a:schemeClr val="tx1"/>
        </a:solidFill>
      </dgm:spPr>
      <dgm:t>
        <a:bodyPr/>
        <a:lstStyle/>
        <a:p>
          <a:r>
            <a:rPr lang="lt-LT" sz="1000" dirty="0"/>
            <a:t>Pirmininkas  S</a:t>
          </a:r>
          <a:r>
            <a:rPr lang="pl-PL" sz="1000" dirty="0"/>
            <a:t>3</a:t>
          </a:r>
          <a:r>
            <a:rPr lang="lt-LT" sz="1000" dirty="0"/>
            <a:t> </a:t>
          </a:r>
        </a:p>
      </dgm:t>
    </dgm:pt>
    <dgm:pt modelId="{7043647E-ABB8-44D8-9A27-E64B28C26A64}" type="parTrans" cxnId="{54134AE1-F99F-411D-9EAD-73560AED9CBB}">
      <dgm:prSet/>
      <dgm:spPr/>
      <dgm:t>
        <a:bodyPr/>
        <a:lstStyle/>
        <a:p>
          <a:endParaRPr lang="lt-LT"/>
        </a:p>
      </dgm:t>
    </dgm:pt>
    <dgm:pt modelId="{1A2492C9-8BCE-4B7C-906B-8A4C7E6EA44D}" type="sibTrans" cxnId="{54134AE1-F99F-411D-9EAD-73560AED9CBB}">
      <dgm:prSet custT="1"/>
      <dgm:spPr/>
      <dgm:t>
        <a:bodyPr/>
        <a:lstStyle/>
        <a:p>
          <a:pPr algn="l"/>
          <a:r>
            <a:rPr lang="lt-LT" sz="800" dirty="0"/>
            <a:t>VAS atstovavimas, kovinis rengimas</a:t>
          </a:r>
        </a:p>
      </dgm:t>
    </dgm:pt>
    <dgm:pt modelId="{11444A15-55D3-4101-9998-1E949934789E}" type="asst">
      <dgm:prSet phldrT="[Text]" custT="1"/>
      <dgm:spPr>
        <a:solidFill>
          <a:schemeClr val="tx1"/>
        </a:solidFill>
      </dgm:spPr>
      <dgm:t>
        <a:bodyPr/>
        <a:lstStyle/>
        <a:p>
          <a:r>
            <a:rPr lang="lt-LT" sz="1000" dirty="0"/>
            <a:t>Pavaduotojas </a:t>
          </a:r>
          <a:r>
            <a:rPr lang="lt-LT" sz="1000" dirty="0" smtClean="0"/>
            <a:t>S</a:t>
          </a:r>
          <a:r>
            <a:rPr lang="pl-PL" sz="1000" dirty="0"/>
            <a:t>5</a:t>
          </a:r>
          <a:endParaRPr lang="lt-LT" sz="1000" dirty="0"/>
        </a:p>
      </dgm:t>
    </dgm:pt>
    <dgm:pt modelId="{A7057D62-B916-48D5-8DBA-E90378BCC66A}" type="parTrans" cxnId="{6F50F09A-C80A-4B0E-8985-C8AE04F1F51B}">
      <dgm:prSet/>
      <dgm:spPr/>
      <dgm:t>
        <a:bodyPr/>
        <a:lstStyle/>
        <a:p>
          <a:endParaRPr lang="lt-LT"/>
        </a:p>
      </dgm:t>
    </dgm:pt>
    <dgm:pt modelId="{48F4AF42-CAF8-49D7-82F2-F25A6A0C39AA}" type="sibTrans" cxnId="{6F50F09A-C80A-4B0E-8985-C8AE04F1F51B}">
      <dgm:prSet custT="1"/>
      <dgm:spPr/>
      <dgm:t>
        <a:bodyPr/>
        <a:lstStyle/>
        <a:p>
          <a:pPr algn="l"/>
          <a:r>
            <a:rPr lang="lt-LT" sz="800" dirty="0"/>
            <a:t>Vieši renginiai: rikiuotės, šventės, narių laidotuvės, sveikinimai  </a:t>
          </a:r>
        </a:p>
      </dgm:t>
    </dgm:pt>
    <dgm:pt modelId="{AEB2916B-FE84-4BD7-9F3F-19AF02FC9B13}">
      <dgm:prSet phldrT="[Text]" custT="1"/>
      <dgm:spPr>
        <a:solidFill>
          <a:schemeClr val="tx1"/>
        </a:solidFill>
      </dgm:spPr>
      <dgm:t>
        <a:bodyPr/>
        <a:lstStyle/>
        <a:p>
          <a:r>
            <a:rPr lang="pl-PL" sz="1000" dirty="0"/>
            <a:t>Sekretorius </a:t>
          </a:r>
          <a:r>
            <a:rPr lang="lt-LT" sz="1000" dirty="0"/>
            <a:t>  </a:t>
          </a:r>
          <a:r>
            <a:rPr lang="pl-PL" sz="1000" dirty="0"/>
            <a:t>S1</a:t>
          </a:r>
          <a:endParaRPr lang="lt-LT" sz="1000" dirty="0"/>
        </a:p>
      </dgm:t>
    </dgm:pt>
    <dgm:pt modelId="{2D9B23D2-8A58-418C-9C0B-58897D1F80CA}" type="parTrans" cxnId="{935B34F0-C405-4999-9430-22E98F61AF2D}">
      <dgm:prSet/>
      <dgm:spPr/>
      <dgm:t>
        <a:bodyPr/>
        <a:lstStyle/>
        <a:p>
          <a:endParaRPr lang="lt-LT"/>
        </a:p>
      </dgm:t>
    </dgm:pt>
    <dgm:pt modelId="{6B8B9285-2C08-40BB-91B2-63CAFE6D2EB6}" type="sibTrans" cxnId="{935B34F0-C405-4999-9430-22E98F61AF2D}">
      <dgm:prSet custT="1"/>
      <dgm:spPr/>
      <dgm:t>
        <a:bodyPr/>
        <a:lstStyle/>
        <a:p>
          <a:pPr algn="l"/>
          <a:r>
            <a:rPr lang="lt-LT" sz="800" dirty="0"/>
            <a:t>Personalo apskaita, narių pritraukimas, apdovanojimai</a:t>
          </a:r>
        </a:p>
      </dgm:t>
    </dgm:pt>
    <dgm:pt modelId="{E5D5D0B5-C52A-43B4-9C4D-EDDD04977A84}">
      <dgm:prSet phldrT="[Text]" custT="1"/>
      <dgm:spPr>
        <a:solidFill>
          <a:schemeClr val="tx1"/>
        </a:solidFill>
      </dgm:spPr>
      <dgm:t>
        <a:bodyPr/>
        <a:lstStyle/>
        <a:p>
          <a:r>
            <a:rPr lang="pl-PL" sz="1000"/>
            <a:t>Laisvasis narys S2 </a:t>
          </a:r>
          <a:endParaRPr lang="lt-LT" sz="1000"/>
        </a:p>
      </dgm:t>
    </dgm:pt>
    <dgm:pt modelId="{D7F508DB-3426-4F4C-BE32-508D5560753E}" type="parTrans" cxnId="{94F062BB-39A4-4770-9A39-6A5AED155802}">
      <dgm:prSet/>
      <dgm:spPr/>
      <dgm:t>
        <a:bodyPr/>
        <a:lstStyle/>
        <a:p>
          <a:endParaRPr lang="lt-LT"/>
        </a:p>
      </dgm:t>
    </dgm:pt>
    <dgm:pt modelId="{59705C0F-31EC-4259-9A3F-EE7484871CB7}" type="sibTrans" cxnId="{94F062BB-39A4-4770-9A39-6A5AED155802}">
      <dgm:prSet custT="1"/>
      <dgm:spPr/>
      <dgm:t>
        <a:bodyPr/>
        <a:lstStyle/>
        <a:p>
          <a:pPr algn="l"/>
          <a:r>
            <a:rPr lang="lt-LT" sz="800" dirty="0"/>
            <a:t>OSINT, publikacijų katalogavimas, internetinės svetainės administravimas</a:t>
          </a:r>
        </a:p>
      </dgm:t>
    </dgm:pt>
    <dgm:pt modelId="{154A8E0A-2868-4C3A-B575-E761FBD92DD2}">
      <dgm:prSet phldrT="[Text]" custT="1"/>
      <dgm:spPr>
        <a:solidFill>
          <a:schemeClr val="tx1"/>
        </a:solidFill>
      </dgm:spPr>
      <dgm:t>
        <a:bodyPr/>
        <a:lstStyle/>
        <a:p>
          <a:r>
            <a:rPr lang="pl-PL" sz="1000"/>
            <a:t>Finansininkas S4</a:t>
          </a:r>
          <a:endParaRPr lang="lt-LT" sz="1000"/>
        </a:p>
      </dgm:t>
    </dgm:pt>
    <dgm:pt modelId="{90C48386-7EE5-468A-850C-66139F6B114D}" type="parTrans" cxnId="{3366295D-5068-4537-BD98-70F79E8D2F73}">
      <dgm:prSet/>
      <dgm:spPr/>
      <dgm:t>
        <a:bodyPr/>
        <a:lstStyle/>
        <a:p>
          <a:endParaRPr lang="lt-LT"/>
        </a:p>
      </dgm:t>
    </dgm:pt>
    <dgm:pt modelId="{F48CB4DC-091E-48B0-8C70-CECE02128EEA}" type="sibTrans" cxnId="{3366295D-5068-4537-BD98-70F79E8D2F73}">
      <dgm:prSet custT="1"/>
      <dgm:spPr/>
      <dgm:t>
        <a:bodyPr/>
        <a:lstStyle/>
        <a:p>
          <a:pPr algn="l"/>
          <a:r>
            <a:rPr lang="lt-LT" sz="800"/>
            <a:t>Mokesčių rinkimas, pirkimai, išmokos, investicijos</a:t>
          </a:r>
        </a:p>
      </dgm:t>
    </dgm:pt>
    <dgm:pt modelId="{F7E5BC56-0832-4C84-82B4-A27647DF68A2}">
      <dgm:prSet custT="1"/>
      <dgm:spPr>
        <a:solidFill>
          <a:srgbClr val="C00000"/>
        </a:solidFill>
      </dgm:spPr>
      <dgm:t>
        <a:bodyPr/>
        <a:lstStyle/>
        <a:p>
          <a:r>
            <a:rPr lang="lt-LT" sz="1000" dirty="0"/>
            <a:t>VAS</a:t>
          </a:r>
          <a:r>
            <a:rPr lang="lt-LT" sz="800" dirty="0"/>
            <a:t> aktyvusis rezervas</a:t>
          </a:r>
        </a:p>
      </dgm:t>
    </dgm:pt>
    <dgm:pt modelId="{C7D870E2-AD92-4021-9B2D-0BD83E49356E}" type="parTrans" cxnId="{59C32AE2-20B9-4297-BAE9-5DCE261B635D}">
      <dgm:prSet/>
      <dgm:spPr/>
      <dgm:t>
        <a:bodyPr/>
        <a:lstStyle/>
        <a:p>
          <a:endParaRPr lang="lt-LT"/>
        </a:p>
      </dgm:t>
    </dgm:pt>
    <dgm:pt modelId="{E58D0CEA-11D7-4417-A2F1-18C062F3EF2E}" type="sibTrans" cxnId="{59C32AE2-20B9-4297-BAE9-5DCE261B635D}">
      <dgm:prSet custT="1"/>
      <dgm:spPr/>
      <dgm:t>
        <a:bodyPr/>
        <a:lstStyle/>
        <a:p>
          <a:pPr algn="l"/>
          <a:r>
            <a:rPr lang="lt-LT" sz="800" dirty="0"/>
            <a:t>Remia valdybą savanoriškai prisiimdami papildomus įsipareigojimus</a:t>
          </a:r>
        </a:p>
      </dgm:t>
    </dgm:pt>
    <dgm:pt modelId="{EC6756B7-3C27-4492-97F5-6C93712474C4}">
      <dgm:prSet/>
      <dgm:spPr>
        <a:solidFill>
          <a:srgbClr val="C00000"/>
        </a:solidFill>
      </dgm:spPr>
      <dgm:t>
        <a:bodyPr/>
        <a:lstStyle/>
        <a:p>
          <a:r>
            <a:rPr lang="lt-LT" dirty="0"/>
            <a:t>Apdovanojimų teikimo gr.</a:t>
          </a:r>
        </a:p>
      </dgm:t>
    </dgm:pt>
    <dgm:pt modelId="{502E1894-478D-436B-A7C2-05B2E6708190}" type="parTrans" cxnId="{E05E262A-9973-48B7-AFB4-7AC6A3BECE7F}">
      <dgm:prSet/>
      <dgm:spPr/>
      <dgm:t>
        <a:bodyPr/>
        <a:lstStyle/>
        <a:p>
          <a:endParaRPr lang="lt-LT"/>
        </a:p>
      </dgm:t>
    </dgm:pt>
    <dgm:pt modelId="{693894AC-0FB9-4658-967A-FF8D42EB6372}" type="sibTrans" cxnId="{E05E262A-9973-48B7-AFB4-7AC6A3BECE7F}">
      <dgm:prSet/>
      <dgm:spPr/>
      <dgm:t>
        <a:bodyPr/>
        <a:lstStyle/>
        <a:p>
          <a:endParaRPr lang="lt-LT"/>
        </a:p>
      </dgm:t>
    </dgm:pt>
    <dgm:pt modelId="{486B0A00-AF41-4163-90B7-A540C9EF72A1}">
      <dgm:prSet/>
      <dgm:spPr>
        <a:solidFill>
          <a:srgbClr val="C00000"/>
        </a:solidFill>
      </dgm:spPr>
      <dgm:t>
        <a:bodyPr/>
        <a:lstStyle/>
        <a:p>
          <a:r>
            <a:rPr lang="lt-LT" dirty="0"/>
            <a:t>Dokumentų projektų rengimo gr.</a:t>
          </a:r>
        </a:p>
      </dgm:t>
    </dgm:pt>
    <dgm:pt modelId="{E38ABFE6-D991-488F-B00A-702D82476353}" type="parTrans" cxnId="{5F6D92F2-2DE7-45FF-8E96-337A5C794087}">
      <dgm:prSet/>
      <dgm:spPr/>
      <dgm:t>
        <a:bodyPr/>
        <a:lstStyle/>
        <a:p>
          <a:endParaRPr lang="lt-LT"/>
        </a:p>
      </dgm:t>
    </dgm:pt>
    <dgm:pt modelId="{6AF2D700-7797-4308-AEF3-60B9035357C9}" type="sibTrans" cxnId="{5F6D92F2-2DE7-45FF-8E96-337A5C794087}">
      <dgm:prSet/>
      <dgm:spPr/>
      <dgm:t>
        <a:bodyPr/>
        <a:lstStyle/>
        <a:p>
          <a:endParaRPr lang="lt-LT"/>
        </a:p>
      </dgm:t>
    </dgm:pt>
    <dgm:pt modelId="{525FF2F7-A5AB-4D31-B159-5539DEF5D7FF}">
      <dgm:prSet/>
      <dgm:spPr>
        <a:solidFill>
          <a:srgbClr val="C00000"/>
        </a:solidFill>
      </dgm:spPr>
      <dgm:t>
        <a:bodyPr/>
        <a:lstStyle/>
        <a:p>
          <a:r>
            <a:rPr lang="lt-LT"/>
            <a:t>Kiti aktyvūs nariai</a:t>
          </a:r>
        </a:p>
      </dgm:t>
    </dgm:pt>
    <dgm:pt modelId="{837C7E05-6D32-465F-BBE3-ECCFFD9E1D98}" type="parTrans" cxnId="{7AFFCF9B-E516-4B10-976B-5ACF7947ACE0}">
      <dgm:prSet/>
      <dgm:spPr/>
      <dgm:t>
        <a:bodyPr/>
        <a:lstStyle/>
        <a:p>
          <a:endParaRPr lang="lt-LT"/>
        </a:p>
      </dgm:t>
    </dgm:pt>
    <dgm:pt modelId="{4FD85059-1855-497A-BD6C-B929C1DA02FC}" type="sibTrans" cxnId="{7AFFCF9B-E516-4B10-976B-5ACF7947ACE0}">
      <dgm:prSet/>
      <dgm:spPr/>
      <dgm:t>
        <a:bodyPr/>
        <a:lstStyle/>
        <a:p>
          <a:endParaRPr lang="lt-LT"/>
        </a:p>
      </dgm:t>
    </dgm:pt>
    <dgm:pt modelId="{1C5A6274-97BF-491B-89DB-797B280BD553}">
      <dgm:prSet/>
      <dgm:spPr/>
      <dgm:t>
        <a:bodyPr/>
        <a:lstStyle/>
        <a:p>
          <a:r>
            <a:rPr lang="lt-LT"/>
            <a:t>KASP </a:t>
          </a:r>
          <a:r>
            <a:rPr lang="pl-PL"/>
            <a:t>8 r. et. sav.</a:t>
          </a:r>
          <a:endParaRPr lang="lt-LT"/>
        </a:p>
      </dgm:t>
    </dgm:pt>
    <dgm:pt modelId="{81434719-BE3F-4491-AA9E-142BB0CC5BDE}" type="parTrans" cxnId="{BFD8B3BF-B732-4877-868C-5021F129669D}">
      <dgm:prSet/>
      <dgm:spPr/>
      <dgm:t>
        <a:bodyPr/>
        <a:lstStyle/>
        <a:p>
          <a:endParaRPr lang="lt-LT"/>
        </a:p>
      </dgm:t>
    </dgm:pt>
    <dgm:pt modelId="{5F2E2220-B330-40B3-92E7-DE54E3AE93CE}" type="sibTrans" cxnId="{BFD8B3BF-B732-4877-868C-5021F129669D}">
      <dgm:prSet custT="1"/>
      <dgm:spPr/>
      <dgm:t>
        <a:bodyPr/>
        <a:lstStyle/>
        <a:p>
          <a:pPr algn="l"/>
          <a:r>
            <a:rPr lang="lt-LT" sz="800" dirty="0"/>
            <a:t>Audrius Vareikis</a:t>
          </a:r>
        </a:p>
      </dgm:t>
    </dgm:pt>
    <dgm:pt modelId="{DA57C486-9E1D-423A-A1F3-77ED4C9F4568}">
      <dgm:prSet/>
      <dgm:spPr/>
      <dgm:t>
        <a:bodyPr/>
        <a:lstStyle/>
        <a:p>
          <a:r>
            <a:rPr lang="pl-PL"/>
            <a:t>KASP 8 r. k. sav.</a:t>
          </a:r>
          <a:endParaRPr lang="lt-LT"/>
        </a:p>
      </dgm:t>
    </dgm:pt>
    <dgm:pt modelId="{4BFAAFDE-5099-403A-9842-EADFDC01E8D3}" type="parTrans" cxnId="{AF0D1DC0-D402-4E3A-91CA-4B7643AF8D88}">
      <dgm:prSet/>
      <dgm:spPr/>
      <dgm:t>
        <a:bodyPr/>
        <a:lstStyle/>
        <a:p>
          <a:endParaRPr lang="lt-LT"/>
        </a:p>
      </dgm:t>
    </dgm:pt>
    <dgm:pt modelId="{2E394ACC-4A34-4E94-BAFD-9ACF6B0ECE82}" type="sibTrans" cxnId="{AF0D1DC0-D402-4E3A-91CA-4B7643AF8D88}">
      <dgm:prSet custT="1"/>
      <dgm:spPr/>
      <dgm:t>
        <a:bodyPr/>
        <a:lstStyle/>
        <a:p>
          <a:pPr algn="l"/>
          <a:r>
            <a:rPr lang="lt-LT" sz="800" dirty="0"/>
            <a:t>Dalius Butkauskas</a:t>
          </a:r>
        </a:p>
      </dgm:t>
    </dgm:pt>
    <dgm:pt modelId="{6B45F4F2-6D37-48F0-B6AB-BB962336EBD5}">
      <dgm:prSet/>
      <dgm:spPr/>
      <dgm:t>
        <a:bodyPr/>
        <a:lstStyle/>
        <a:p>
          <a:r>
            <a:rPr lang="lt-LT"/>
            <a:t>Šaulių</a:t>
          </a:r>
        </a:p>
      </dgm:t>
    </dgm:pt>
    <dgm:pt modelId="{C2E27F4E-9915-43C5-8040-B169EF787688}" type="parTrans" cxnId="{92E49F32-CDA8-4778-8F7D-ECCC07657CBB}">
      <dgm:prSet/>
      <dgm:spPr/>
      <dgm:t>
        <a:bodyPr/>
        <a:lstStyle/>
        <a:p>
          <a:endParaRPr lang="lt-LT"/>
        </a:p>
      </dgm:t>
    </dgm:pt>
    <dgm:pt modelId="{736350B8-A2C3-473C-8274-E7A1DA2B7334}" type="sibTrans" cxnId="{92E49F32-CDA8-4778-8F7D-ECCC07657CBB}">
      <dgm:prSet custT="1"/>
      <dgm:spPr/>
      <dgm:t>
        <a:bodyPr/>
        <a:lstStyle/>
        <a:p>
          <a:pPr algn="l"/>
          <a:r>
            <a:rPr lang="lt-LT" sz="800" dirty="0"/>
            <a:t>J. Leika, Geštautas</a:t>
          </a:r>
        </a:p>
      </dgm:t>
    </dgm:pt>
    <dgm:pt modelId="{99343DFB-5887-4D18-A4C4-0AC278D9DCE8}">
      <dgm:prSet/>
      <dgm:spPr/>
      <dgm:t>
        <a:bodyPr/>
        <a:lstStyle/>
        <a:p>
          <a:r>
            <a:rPr lang="lt-LT"/>
            <a:t>Visuomeninių organizacijų </a:t>
          </a:r>
        </a:p>
      </dgm:t>
    </dgm:pt>
    <dgm:pt modelId="{9A2F28A6-9E74-44D2-807D-8A5C68908651}" type="parTrans" cxnId="{CD97F70C-4C16-4C6D-88FA-9D8FA025768F}">
      <dgm:prSet/>
      <dgm:spPr/>
      <dgm:t>
        <a:bodyPr/>
        <a:lstStyle/>
        <a:p>
          <a:endParaRPr lang="lt-LT"/>
        </a:p>
      </dgm:t>
    </dgm:pt>
    <dgm:pt modelId="{6B6AE029-CF24-462A-8612-72B63239436E}" type="sibTrans" cxnId="{CD97F70C-4C16-4C6D-88FA-9D8FA025768F}">
      <dgm:prSet custT="1"/>
      <dgm:spPr/>
      <dgm:t>
        <a:bodyPr/>
        <a:lstStyle/>
        <a:p>
          <a:pPr algn="l"/>
          <a:r>
            <a:rPr lang="lt-LT" sz="800"/>
            <a:t>Gediminas Ruzgys </a:t>
          </a:r>
        </a:p>
      </dgm:t>
    </dgm:pt>
    <dgm:pt modelId="{ADBC8057-B361-479A-910E-27ABF4AEE99A}">
      <dgm:prSet custT="1"/>
      <dgm:spPr>
        <a:solidFill>
          <a:srgbClr val="00B050"/>
        </a:solidFill>
      </dgm:spPr>
      <dgm:t>
        <a:bodyPr/>
        <a:lstStyle/>
        <a:p>
          <a:r>
            <a:rPr lang="lt-LT" sz="1000"/>
            <a:t>Garbės teismas</a:t>
          </a:r>
        </a:p>
      </dgm:t>
    </dgm:pt>
    <dgm:pt modelId="{F4226740-127A-4562-8041-FA2086CD5E7E}" type="parTrans" cxnId="{F9798FCE-8449-4567-8E51-A49B73AE2DE9}">
      <dgm:prSet/>
      <dgm:spPr/>
      <dgm:t>
        <a:bodyPr/>
        <a:lstStyle/>
        <a:p>
          <a:endParaRPr lang="lt-LT"/>
        </a:p>
      </dgm:t>
    </dgm:pt>
    <dgm:pt modelId="{D45F449F-1F63-42C7-86A4-4C1813AD0E89}" type="sibTrans" cxnId="{F9798FCE-8449-4567-8E51-A49B73AE2DE9}">
      <dgm:prSet custT="1"/>
      <dgm:spPr/>
      <dgm:t>
        <a:bodyPr/>
        <a:lstStyle/>
        <a:p>
          <a:pPr algn="l"/>
          <a:r>
            <a:rPr lang="lt-LT" sz="800"/>
            <a:t>Vykdo funkcijas pagal įstatus</a:t>
          </a:r>
        </a:p>
      </dgm:t>
    </dgm:pt>
    <dgm:pt modelId="{A49B84A6-ABD2-45E0-9140-8062685E8E10}">
      <dgm:prSet custT="1"/>
      <dgm:spPr>
        <a:solidFill>
          <a:srgbClr val="00B050"/>
        </a:solidFill>
      </dgm:spPr>
      <dgm:t>
        <a:bodyPr/>
        <a:lstStyle/>
        <a:p>
          <a:r>
            <a:rPr lang="lt-LT" sz="1000" dirty="0"/>
            <a:t>Revizijos komisija</a:t>
          </a:r>
        </a:p>
      </dgm:t>
    </dgm:pt>
    <dgm:pt modelId="{AABD2EB6-C35D-43C1-B72E-E199E210FA51}" type="parTrans" cxnId="{2FEC0E38-736D-488F-87E8-DE5A66E230D7}">
      <dgm:prSet/>
      <dgm:spPr/>
      <dgm:t>
        <a:bodyPr/>
        <a:lstStyle/>
        <a:p>
          <a:endParaRPr lang="lt-LT"/>
        </a:p>
      </dgm:t>
    </dgm:pt>
    <dgm:pt modelId="{FC5881BF-02F0-4CF1-A7A8-87FEBE459FED}" type="sibTrans" cxnId="{2FEC0E38-736D-488F-87E8-DE5A66E230D7}">
      <dgm:prSet custT="1"/>
      <dgm:spPr/>
      <dgm:t>
        <a:bodyPr/>
        <a:lstStyle/>
        <a:p>
          <a:pPr algn="l"/>
          <a:r>
            <a:rPr lang="lt-LT" sz="800" dirty="0"/>
            <a:t>Vykdo funkcijas pagal nuostatus</a:t>
          </a:r>
        </a:p>
      </dgm:t>
    </dgm:pt>
    <dgm:pt modelId="{E46EC03B-BB02-48FF-834C-2297AB7FCFA0}">
      <dgm:prSet/>
      <dgm:spPr/>
      <dgm:t>
        <a:bodyPr/>
        <a:lstStyle/>
        <a:p>
          <a:r>
            <a:rPr lang="lt-LT"/>
            <a:t>Geležinio Vilko</a:t>
          </a:r>
        </a:p>
      </dgm:t>
    </dgm:pt>
    <dgm:pt modelId="{7FB48E33-E7D9-4223-A435-2F40EFF44C30}" type="parTrans" cxnId="{7E718D10-E1D6-46AD-B04E-E7FD626770B1}">
      <dgm:prSet/>
      <dgm:spPr/>
      <dgm:t>
        <a:bodyPr/>
        <a:lstStyle/>
        <a:p>
          <a:endParaRPr lang="lt-LT"/>
        </a:p>
      </dgm:t>
    </dgm:pt>
    <dgm:pt modelId="{79DF6CE3-05C9-4D56-9511-3CA1451945BC}" type="sibTrans" cxnId="{7E718D10-E1D6-46AD-B04E-E7FD626770B1}">
      <dgm:prSet custT="1"/>
      <dgm:spPr/>
      <dgm:t>
        <a:bodyPr/>
        <a:lstStyle/>
        <a:p>
          <a:pPr algn="l"/>
          <a:r>
            <a:rPr lang="lt-LT" sz="800" dirty="0"/>
            <a:t>Gintaras Jurčiukonis</a:t>
          </a:r>
        </a:p>
      </dgm:t>
    </dgm:pt>
    <dgm:pt modelId="{32166782-AF8D-451B-A35F-2D09CC7A74D8}">
      <dgm:prSet custT="1"/>
      <dgm:spPr/>
      <dgm:t>
        <a:bodyPr/>
        <a:lstStyle/>
        <a:p>
          <a:r>
            <a:rPr lang="pl-PL" sz="1000" dirty="0"/>
            <a:t>B</a:t>
          </a:r>
          <a:r>
            <a:rPr lang="lt-LT" sz="1000" dirty="0"/>
            <a:t>ūrių vadai</a:t>
          </a:r>
        </a:p>
      </dgm:t>
    </dgm:pt>
    <dgm:pt modelId="{4CBFA839-8359-43AA-8627-820F520C5243}" type="sibTrans" cxnId="{7DB1BD02-2408-46C5-92C7-45CA5664A276}">
      <dgm:prSet custT="1"/>
      <dgm:spPr/>
      <dgm:t>
        <a:bodyPr/>
        <a:lstStyle/>
        <a:p>
          <a:pPr algn="l"/>
          <a:r>
            <a:rPr lang="lt-LT" sz="800" dirty="0"/>
            <a:t>Atsako už informacijos sklaidą ir valdybos pavedimų įgyvendinimą narių tarpe</a:t>
          </a:r>
        </a:p>
      </dgm:t>
    </dgm:pt>
    <dgm:pt modelId="{2BD406BF-FF2D-4B1C-B2DA-9FD1F96EF3CE}" type="parTrans" cxnId="{7DB1BD02-2408-46C5-92C7-45CA5664A276}">
      <dgm:prSet/>
      <dgm:spPr/>
      <dgm:t>
        <a:bodyPr/>
        <a:lstStyle/>
        <a:p>
          <a:endParaRPr lang="lt-LT"/>
        </a:p>
      </dgm:t>
    </dgm:pt>
    <dgm:pt modelId="{2D80DDC0-AC55-45B6-A048-D885DE12EEAA}">
      <dgm:prSet/>
      <dgm:spPr/>
      <dgm:t>
        <a:bodyPr/>
        <a:lstStyle/>
        <a:p>
          <a:r>
            <a:rPr lang="lt-LT"/>
            <a:t>KAM</a:t>
          </a:r>
        </a:p>
      </dgm:t>
    </dgm:pt>
    <dgm:pt modelId="{1399389C-DD3C-47C6-806C-16A861D72AEA}" type="parTrans" cxnId="{9FAF846F-3022-4ACA-A3BE-2380863C9FC0}">
      <dgm:prSet/>
      <dgm:spPr/>
      <dgm:t>
        <a:bodyPr/>
        <a:lstStyle/>
        <a:p>
          <a:endParaRPr lang="lt-LT"/>
        </a:p>
      </dgm:t>
    </dgm:pt>
    <dgm:pt modelId="{D8D1849F-E11A-44D5-9B5D-5854AB84EF35}" type="sibTrans" cxnId="{9FAF846F-3022-4ACA-A3BE-2380863C9FC0}">
      <dgm:prSet custT="1"/>
      <dgm:spPr/>
      <dgm:t>
        <a:bodyPr/>
        <a:lstStyle/>
        <a:p>
          <a:pPr algn="l"/>
          <a:r>
            <a:rPr lang="lt-LT" sz="800" dirty="0"/>
            <a:t>Vidas Zabiela</a:t>
          </a:r>
        </a:p>
      </dgm:t>
    </dgm:pt>
    <dgm:pt modelId="{1C87C80C-6A5C-4994-AFE4-9D8CAF4808A2}">
      <dgm:prSet/>
      <dgm:spPr/>
      <dgm:t>
        <a:bodyPr/>
        <a:lstStyle/>
        <a:p>
          <a:r>
            <a:rPr lang="lt-LT"/>
            <a:t>Pasieniečių</a:t>
          </a:r>
        </a:p>
      </dgm:t>
    </dgm:pt>
    <dgm:pt modelId="{7A6732CF-2490-4839-B609-92DAC2F5BBDC}" type="parTrans" cxnId="{35F2A4B5-D9C2-4E7C-A575-869584ED7F01}">
      <dgm:prSet/>
      <dgm:spPr/>
      <dgm:t>
        <a:bodyPr/>
        <a:lstStyle/>
        <a:p>
          <a:endParaRPr lang="lt-LT"/>
        </a:p>
      </dgm:t>
    </dgm:pt>
    <dgm:pt modelId="{C9459273-1254-48BC-AC3A-2A35CA2872E9}" type="sibTrans" cxnId="{35F2A4B5-D9C2-4E7C-A575-869584ED7F01}">
      <dgm:prSet custT="1"/>
      <dgm:spPr/>
      <dgm:t>
        <a:bodyPr/>
        <a:lstStyle/>
        <a:p>
          <a:pPr algn="l"/>
          <a:r>
            <a:rPr lang="lt-LT" sz="800"/>
            <a:t>Jonas Juodka</a:t>
          </a:r>
        </a:p>
      </dgm:t>
    </dgm:pt>
    <dgm:pt modelId="{D57F269E-CAC4-4BC9-926A-05816DA12CDF}">
      <dgm:prSet/>
      <dgm:spPr/>
      <dgm:t>
        <a:bodyPr/>
        <a:lstStyle/>
        <a:p>
          <a:r>
            <a:rPr lang="lt-LT"/>
            <a:t>KASP štabo</a:t>
          </a:r>
        </a:p>
      </dgm:t>
    </dgm:pt>
    <dgm:pt modelId="{8A1751C0-3732-46F6-9EB1-CCEFBFB84648}" type="parTrans" cxnId="{F6663430-5916-4C39-A894-0664D84F5609}">
      <dgm:prSet/>
      <dgm:spPr/>
      <dgm:t>
        <a:bodyPr/>
        <a:lstStyle/>
        <a:p>
          <a:endParaRPr lang="lt-LT"/>
        </a:p>
      </dgm:t>
    </dgm:pt>
    <dgm:pt modelId="{F2E903B0-CCC3-429E-B14D-4C574F14B77E}" type="sibTrans" cxnId="{F6663430-5916-4C39-A894-0664D84F5609}">
      <dgm:prSet custT="1"/>
      <dgm:spPr/>
      <dgm:t>
        <a:bodyPr/>
        <a:lstStyle/>
        <a:p>
          <a:pPr algn="l"/>
          <a:r>
            <a:rPr lang="lt-LT" sz="800"/>
            <a:t>K. Domeikis,        V. Švedas</a:t>
          </a:r>
        </a:p>
      </dgm:t>
    </dgm:pt>
    <dgm:pt modelId="{F20F3BD0-6184-4F99-AE53-B467D62CEC4F}" type="pres">
      <dgm:prSet presAssocID="{91CFC994-29F7-4A83-A9D0-86F710DAB77D}" presName="hierChild1" presStyleCnt="0">
        <dgm:presLayoutVars>
          <dgm:orgChart val="1"/>
          <dgm:chPref val="1"/>
          <dgm:dir/>
          <dgm:animOne val="branch"/>
          <dgm:animLvl val="lvl"/>
          <dgm:resizeHandles/>
        </dgm:presLayoutVars>
      </dgm:prSet>
      <dgm:spPr/>
      <dgm:t>
        <a:bodyPr/>
        <a:lstStyle/>
        <a:p>
          <a:endParaRPr lang="lt-LT"/>
        </a:p>
      </dgm:t>
    </dgm:pt>
    <dgm:pt modelId="{0F7DDCB3-89E8-4BED-86D0-C7EF5E7367EF}" type="pres">
      <dgm:prSet presAssocID="{173518F6-A8D1-4447-A443-E86146C87AB6}" presName="hierRoot1" presStyleCnt="0">
        <dgm:presLayoutVars>
          <dgm:hierBranch val="init"/>
        </dgm:presLayoutVars>
      </dgm:prSet>
      <dgm:spPr/>
    </dgm:pt>
    <dgm:pt modelId="{41EB83FA-3BE3-47A2-B94E-BC84A9583F9A}" type="pres">
      <dgm:prSet presAssocID="{173518F6-A8D1-4447-A443-E86146C87AB6}" presName="rootComposite1" presStyleCnt="0"/>
      <dgm:spPr/>
    </dgm:pt>
    <dgm:pt modelId="{F0012796-1A41-4EA5-9182-86E4B564CE34}" type="pres">
      <dgm:prSet presAssocID="{173518F6-A8D1-4447-A443-E86146C87AB6}" presName="rootText1" presStyleLbl="node0" presStyleIdx="0" presStyleCnt="1">
        <dgm:presLayoutVars>
          <dgm:chMax/>
          <dgm:chPref val="3"/>
        </dgm:presLayoutVars>
      </dgm:prSet>
      <dgm:spPr/>
      <dgm:t>
        <a:bodyPr/>
        <a:lstStyle/>
        <a:p>
          <a:endParaRPr lang="lt-LT"/>
        </a:p>
      </dgm:t>
    </dgm:pt>
    <dgm:pt modelId="{CC684C44-9E97-4DD6-9C41-6FE9A5164C67}" type="pres">
      <dgm:prSet presAssocID="{173518F6-A8D1-4447-A443-E86146C87AB6}" presName="titleText1" presStyleLbl="fgAcc0" presStyleIdx="0" presStyleCnt="1" custScaleX="167992" custScaleY="216304" custLinFactNeighborX="26229" custLinFactNeighborY="47766">
        <dgm:presLayoutVars>
          <dgm:chMax val="0"/>
          <dgm:chPref val="0"/>
        </dgm:presLayoutVars>
      </dgm:prSet>
      <dgm:spPr/>
      <dgm:t>
        <a:bodyPr/>
        <a:lstStyle/>
        <a:p>
          <a:endParaRPr lang="lt-LT"/>
        </a:p>
      </dgm:t>
    </dgm:pt>
    <dgm:pt modelId="{B161137A-8A48-4230-994F-8CD1F25CC048}" type="pres">
      <dgm:prSet presAssocID="{173518F6-A8D1-4447-A443-E86146C87AB6}" presName="rootConnector1" presStyleLbl="node1" presStyleIdx="0" presStyleCnt="18"/>
      <dgm:spPr/>
      <dgm:t>
        <a:bodyPr/>
        <a:lstStyle/>
        <a:p>
          <a:endParaRPr lang="lt-LT"/>
        </a:p>
      </dgm:t>
    </dgm:pt>
    <dgm:pt modelId="{76E932CA-3C55-448A-98AC-54EDBBC4658E}" type="pres">
      <dgm:prSet presAssocID="{173518F6-A8D1-4447-A443-E86146C87AB6}" presName="hierChild2" presStyleCnt="0"/>
      <dgm:spPr/>
    </dgm:pt>
    <dgm:pt modelId="{B50B9983-651A-4D2A-8206-728D6AF3E666}" type="pres">
      <dgm:prSet presAssocID="{2D9B23D2-8A58-418C-9C0B-58897D1F80CA}" presName="Name37" presStyleLbl="parChTrans1D2" presStyleIdx="0" presStyleCnt="8"/>
      <dgm:spPr/>
      <dgm:t>
        <a:bodyPr/>
        <a:lstStyle/>
        <a:p>
          <a:endParaRPr lang="lt-LT"/>
        </a:p>
      </dgm:t>
    </dgm:pt>
    <dgm:pt modelId="{6D830AC1-0F42-4B52-A8EA-B2E7502DAAB7}" type="pres">
      <dgm:prSet presAssocID="{AEB2916B-FE84-4BD7-9F3F-19AF02FC9B13}" presName="hierRoot2" presStyleCnt="0">
        <dgm:presLayoutVars>
          <dgm:hierBranch val="init"/>
        </dgm:presLayoutVars>
      </dgm:prSet>
      <dgm:spPr/>
    </dgm:pt>
    <dgm:pt modelId="{9F583D98-90E3-4AC1-96B9-CA726DA7D41E}" type="pres">
      <dgm:prSet presAssocID="{AEB2916B-FE84-4BD7-9F3F-19AF02FC9B13}" presName="rootComposite" presStyleCnt="0"/>
      <dgm:spPr/>
    </dgm:pt>
    <dgm:pt modelId="{1F74449A-F8DF-40BC-924C-8C422002E516}" type="pres">
      <dgm:prSet presAssocID="{AEB2916B-FE84-4BD7-9F3F-19AF02FC9B13}" presName="rootText" presStyleLbl="node1" presStyleIdx="0" presStyleCnt="18">
        <dgm:presLayoutVars>
          <dgm:chMax/>
          <dgm:chPref val="3"/>
        </dgm:presLayoutVars>
      </dgm:prSet>
      <dgm:spPr/>
      <dgm:t>
        <a:bodyPr/>
        <a:lstStyle/>
        <a:p>
          <a:endParaRPr lang="lt-LT"/>
        </a:p>
      </dgm:t>
    </dgm:pt>
    <dgm:pt modelId="{1C0CCB1E-6530-4F70-97E4-609FC6B6D8F5}" type="pres">
      <dgm:prSet presAssocID="{AEB2916B-FE84-4BD7-9F3F-19AF02FC9B13}" presName="titleText2" presStyleLbl="fgAcc1" presStyleIdx="0" presStyleCnt="18" custScaleX="110970" custScaleY="412952" custLinFactY="64249" custLinFactNeighborY="100000">
        <dgm:presLayoutVars>
          <dgm:chMax val="0"/>
          <dgm:chPref val="0"/>
        </dgm:presLayoutVars>
      </dgm:prSet>
      <dgm:spPr/>
      <dgm:t>
        <a:bodyPr/>
        <a:lstStyle/>
        <a:p>
          <a:endParaRPr lang="lt-LT"/>
        </a:p>
      </dgm:t>
    </dgm:pt>
    <dgm:pt modelId="{F08A7BDB-83D6-4713-88C7-B485B2D077F4}" type="pres">
      <dgm:prSet presAssocID="{AEB2916B-FE84-4BD7-9F3F-19AF02FC9B13}" presName="rootConnector" presStyleLbl="node2" presStyleIdx="0" presStyleCnt="0"/>
      <dgm:spPr/>
      <dgm:t>
        <a:bodyPr/>
        <a:lstStyle/>
        <a:p>
          <a:endParaRPr lang="lt-LT"/>
        </a:p>
      </dgm:t>
    </dgm:pt>
    <dgm:pt modelId="{30E9D8AE-73FE-41FE-87FC-DBFC1320ABD5}" type="pres">
      <dgm:prSet presAssocID="{AEB2916B-FE84-4BD7-9F3F-19AF02FC9B13}" presName="hierChild4" presStyleCnt="0"/>
      <dgm:spPr/>
    </dgm:pt>
    <dgm:pt modelId="{71B43E79-D5BA-45A6-B48C-EBA9045C17FE}" type="pres">
      <dgm:prSet presAssocID="{AEB2916B-FE84-4BD7-9F3F-19AF02FC9B13}" presName="hierChild5" presStyleCnt="0"/>
      <dgm:spPr/>
    </dgm:pt>
    <dgm:pt modelId="{65E6A6C2-683B-42D5-9124-01B3204D0ABF}" type="pres">
      <dgm:prSet presAssocID="{D7F508DB-3426-4F4C-BE32-508D5560753E}" presName="Name37" presStyleLbl="parChTrans1D2" presStyleIdx="1" presStyleCnt="8"/>
      <dgm:spPr/>
      <dgm:t>
        <a:bodyPr/>
        <a:lstStyle/>
        <a:p>
          <a:endParaRPr lang="lt-LT"/>
        </a:p>
      </dgm:t>
    </dgm:pt>
    <dgm:pt modelId="{05310692-9170-4F9A-85BF-E2B0F3478CDB}" type="pres">
      <dgm:prSet presAssocID="{E5D5D0B5-C52A-43B4-9C4D-EDDD04977A84}" presName="hierRoot2" presStyleCnt="0">
        <dgm:presLayoutVars>
          <dgm:hierBranch val="init"/>
        </dgm:presLayoutVars>
      </dgm:prSet>
      <dgm:spPr/>
    </dgm:pt>
    <dgm:pt modelId="{AD424077-4B29-4509-9CD3-B9544A5666FB}" type="pres">
      <dgm:prSet presAssocID="{E5D5D0B5-C52A-43B4-9C4D-EDDD04977A84}" presName="rootComposite" presStyleCnt="0"/>
      <dgm:spPr/>
    </dgm:pt>
    <dgm:pt modelId="{F99C3A24-99C3-4CEB-9597-C72796E0C5E3}" type="pres">
      <dgm:prSet presAssocID="{E5D5D0B5-C52A-43B4-9C4D-EDDD04977A84}" presName="rootText" presStyleLbl="node1" presStyleIdx="1" presStyleCnt="18">
        <dgm:presLayoutVars>
          <dgm:chMax/>
          <dgm:chPref val="3"/>
        </dgm:presLayoutVars>
      </dgm:prSet>
      <dgm:spPr/>
      <dgm:t>
        <a:bodyPr/>
        <a:lstStyle/>
        <a:p>
          <a:endParaRPr lang="lt-LT"/>
        </a:p>
      </dgm:t>
    </dgm:pt>
    <dgm:pt modelId="{F0235649-673D-460F-B219-20D4724E6DE8}" type="pres">
      <dgm:prSet presAssocID="{E5D5D0B5-C52A-43B4-9C4D-EDDD04977A84}" presName="titleText2" presStyleLbl="fgAcc1" presStyleIdx="1" presStyleCnt="18" custScaleX="116428" custScaleY="424813" custLinFactY="60234" custLinFactNeighborY="100000">
        <dgm:presLayoutVars>
          <dgm:chMax val="0"/>
          <dgm:chPref val="0"/>
        </dgm:presLayoutVars>
      </dgm:prSet>
      <dgm:spPr/>
      <dgm:t>
        <a:bodyPr/>
        <a:lstStyle/>
        <a:p>
          <a:endParaRPr lang="lt-LT"/>
        </a:p>
      </dgm:t>
    </dgm:pt>
    <dgm:pt modelId="{A7995F2F-0330-473F-A79A-4323379B1FC4}" type="pres">
      <dgm:prSet presAssocID="{E5D5D0B5-C52A-43B4-9C4D-EDDD04977A84}" presName="rootConnector" presStyleLbl="node2" presStyleIdx="0" presStyleCnt="0"/>
      <dgm:spPr/>
      <dgm:t>
        <a:bodyPr/>
        <a:lstStyle/>
        <a:p>
          <a:endParaRPr lang="lt-LT"/>
        </a:p>
      </dgm:t>
    </dgm:pt>
    <dgm:pt modelId="{75E4FCAD-13F4-4FBC-9F88-C0125B3D766C}" type="pres">
      <dgm:prSet presAssocID="{E5D5D0B5-C52A-43B4-9C4D-EDDD04977A84}" presName="hierChild4" presStyleCnt="0"/>
      <dgm:spPr/>
    </dgm:pt>
    <dgm:pt modelId="{960D4D82-A537-4A94-BF7B-7BAEE4DE1A93}" type="pres">
      <dgm:prSet presAssocID="{E5D5D0B5-C52A-43B4-9C4D-EDDD04977A84}" presName="hierChild5" presStyleCnt="0"/>
      <dgm:spPr/>
    </dgm:pt>
    <dgm:pt modelId="{B749C39C-4CDD-41BF-B800-A9E1936B5378}" type="pres">
      <dgm:prSet presAssocID="{90C48386-7EE5-468A-850C-66139F6B114D}" presName="Name37" presStyleLbl="parChTrans1D2" presStyleIdx="2" presStyleCnt="8"/>
      <dgm:spPr/>
      <dgm:t>
        <a:bodyPr/>
        <a:lstStyle/>
        <a:p>
          <a:endParaRPr lang="lt-LT"/>
        </a:p>
      </dgm:t>
    </dgm:pt>
    <dgm:pt modelId="{F552364F-867A-4F9B-A669-8ADB75F69B00}" type="pres">
      <dgm:prSet presAssocID="{154A8E0A-2868-4C3A-B575-E761FBD92DD2}" presName="hierRoot2" presStyleCnt="0">
        <dgm:presLayoutVars>
          <dgm:hierBranch val="init"/>
        </dgm:presLayoutVars>
      </dgm:prSet>
      <dgm:spPr/>
    </dgm:pt>
    <dgm:pt modelId="{E8E041F7-0AE4-49AC-B423-0D577C5122F4}" type="pres">
      <dgm:prSet presAssocID="{154A8E0A-2868-4C3A-B575-E761FBD92DD2}" presName="rootComposite" presStyleCnt="0"/>
      <dgm:spPr/>
    </dgm:pt>
    <dgm:pt modelId="{02FF6245-824B-4C83-A915-E9A58E51B708}" type="pres">
      <dgm:prSet presAssocID="{154A8E0A-2868-4C3A-B575-E761FBD92DD2}" presName="rootText" presStyleLbl="node1" presStyleIdx="2" presStyleCnt="18">
        <dgm:presLayoutVars>
          <dgm:chMax/>
          <dgm:chPref val="3"/>
        </dgm:presLayoutVars>
      </dgm:prSet>
      <dgm:spPr/>
      <dgm:t>
        <a:bodyPr/>
        <a:lstStyle/>
        <a:p>
          <a:endParaRPr lang="lt-LT"/>
        </a:p>
      </dgm:t>
    </dgm:pt>
    <dgm:pt modelId="{7C3A65C5-527A-4F0F-91B5-E78F9F912B49}" type="pres">
      <dgm:prSet presAssocID="{154A8E0A-2868-4C3A-B575-E761FBD92DD2}" presName="titleText2" presStyleLbl="fgAcc1" presStyleIdx="2" presStyleCnt="18" custScaleY="411632" custLinFactY="55329" custLinFactNeighborY="100000">
        <dgm:presLayoutVars>
          <dgm:chMax val="0"/>
          <dgm:chPref val="0"/>
        </dgm:presLayoutVars>
      </dgm:prSet>
      <dgm:spPr/>
      <dgm:t>
        <a:bodyPr/>
        <a:lstStyle/>
        <a:p>
          <a:endParaRPr lang="lt-LT"/>
        </a:p>
      </dgm:t>
    </dgm:pt>
    <dgm:pt modelId="{DDB4076B-4C3B-4C3C-B21C-D602BCD31650}" type="pres">
      <dgm:prSet presAssocID="{154A8E0A-2868-4C3A-B575-E761FBD92DD2}" presName="rootConnector" presStyleLbl="node2" presStyleIdx="0" presStyleCnt="0"/>
      <dgm:spPr/>
      <dgm:t>
        <a:bodyPr/>
        <a:lstStyle/>
        <a:p>
          <a:endParaRPr lang="lt-LT"/>
        </a:p>
      </dgm:t>
    </dgm:pt>
    <dgm:pt modelId="{A1BA5E11-2050-4360-870D-7A77AF2B484A}" type="pres">
      <dgm:prSet presAssocID="{154A8E0A-2868-4C3A-B575-E761FBD92DD2}" presName="hierChild4" presStyleCnt="0"/>
      <dgm:spPr/>
    </dgm:pt>
    <dgm:pt modelId="{2BAE2900-7E05-408D-85A2-22CBCD80911C}" type="pres">
      <dgm:prSet presAssocID="{154A8E0A-2868-4C3A-B575-E761FBD92DD2}" presName="hierChild5" presStyleCnt="0"/>
      <dgm:spPr/>
    </dgm:pt>
    <dgm:pt modelId="{CCA8C38D-DF52-4A90-B243-795C032454E6}" type="pres">
      <dgm:prSet presAssocID="{AABD2EB6-C35D-43C1-B72E-E199E210FA51}" presName="Name37" presStyleLbl="parChTrans1D2" presStyleIdx="3" presStyleCnt="8"/>
      <dgm:spPr/>
      <dgm:t>
        <a:bodyPr/>
        <a:lstStyle/>
        <a:p>
          <a:endParaRPr lang="lt-LT"/>
        </a:p>
      </dgm:t>
    </dgm:pt>
    <dgm:pt modelId="{213FA432-648D-4E67-9AC5-BC4609234F4E}" type="pres">
      <dgm:prSet presAssocID="{A49B84A6-ABD2-45E0-9140-8062685E8E10}" presName="hierRoot2" presStyleCnt="0">
        <dgm:presLayoutVars>
          <dgm:hierBranch val="init"/>
        </dgm:presLayoutVars>
      </dgm:prSet>
      <dgm:spPr/>
    </dgm:pt>
    <dgm:pt modelId="{812AC7B0-D8C6-443B-A214-8DA3EAE4D0AA}" type="pres">
      <dgm:prSet presAssocID="{A49B84A6-ABD2-45E0-9140-8062685E8E10}" presName="rootComposite" presStyleCnt="0"/>
      <dgm:spPr/>
    </dgm:pt>
    <dgm:pt modelId="{59851E37-7BDE-4AE3-A6A7-9AD8658CE398}" type="pres">
      <dgm:prSet presAssocID="{A49B84A6-ABD2-45E0-9140-8062685E8E10}" presName="rootText" presStyleLbl="node1" presStyleIdx="3" presStyleCnt="18">
        <dgm:presLayoutVars>
          <dgm:chMax/>
          <dgm:chPref val="3"/>
        </dgm:presLayoutVars>
      </dgm:prSet>
      <dgm:spPr/>
      <dgm:t>
        <a:bodyPr/>
        <a:lstStyle/>
        <a:p>
          <a:endParaRPr lang="lt-LT"/>
        </a:p>
      </dgm:t>
    </dgm:pt>
    <dgm:pt modelId="{061F3E45-F750-4799-B257-F940C6EBC0EC}" type="pres">
      <dgm:prSet presAssocID="{A49B84A6-ABD2-45E0-9140-8062685E8E10}" presName="titleText2" presStyleLbl="fgAcc1" presStyleIdx="3" presStyleCnt="18" custScaleX="130875" custScaleY="197581" custLinFactNeighborY="33450">
        <dgm:presLayoutVars>
          <dgm:chMax val="0"/>
          <dgm:chPref val="0"/>
        </dgm:presLayoutVars>
      </dgm:prSet>
      <dgm:spPr/>
      <dgm:t>
        <a:bodyPr/>
        <a:lstStyle/>
        <a:p>
          <a:endParaRPr lang="lt-LT"/>
        </a:p>
      </dgm:t>
    </dgm:pt>
    <dgm:pt modelId="{403BCDBE-3DA9-40FB-B37C-15C71B37DBDF}" type="pres">
      <dgm:prSet presAssocID="{A49B84A6-ABD2-45E0-9140-8062685E8E10}" presName="rootConnector" presStyleLbl="node2" presStyleIdx="0" presStyleCnt="0"/>
      <dgm:spPr/>
      <dgm:t>
        <a:bodyPr/>
        <a:lstStyle/>
        <a:p>
          <a:endParaRPr lang="lt-LT"/>
        </a:p>
      </dgm:t>
    </dgm:pt>
    <dgm:pt modelId="{E9FB9870-FA9A-4A7A-93EA-F1C573302C3E}" type="pres">
      <dgm:prSet presAssocID="{A49B84A6-ABD2-45E0-9140-8062685E8E10}" presName="hierChild4" presStyleCnt="0"/>
      <dgm:spPr/>
    </dgm:pt>
    <dgm:pt modelId="{4761AC98-032B-49F6-A822-82D304CD663E}" type="pres">
      <dgm:prSet presAssocID="{A49B84A6-ABD2-45E0-9140-8062685E8E10}" presName="hierChild5" presStyleCnt="0"/>
      <dgm:spPr/>
    </dgm:pt>
    <dgm:pt modelId="{91DE7225-4606-440C-AFF5-527D6BA546F9}" type="pres">
      <dgm:prSet presAssocID="{F4226740-127A-4562-8041-FA2086CD5E7E}" presName="Name37" presStyleLbl="parChTrans1D2" presStyleIdx="4" presStyleCnt="8"/>
      <dgm:spPr/>
      <dgm:t>
        <a:bodyPr/>
        <a:lstStyle/>
        <a:p>
          <a:endParaRPr lang="lt-LT"/>
        </a:p>
      </dgm:t>
    </dgm:pt>
    <dgm:pt modelId="{7FC53DD8-20A6-4FA8-B09A-BF7F55CC03F9}" type="pres">
      <dgm:prSet presAssocID="{ADBC8057-B361-479A-910E-27ABF4AEE99A}" presName="hierRoot2" presStyleCnt="0">
        <dgm:presLayoutVars>
          <dgm:hierBranch val="init"/>
        </dgm:presLayoutVars>
      </dgm:prSet>
      <dgm:spPr/>
    </dgm:pt>
    <dgm:pt modelId="{51C18C0C-083C-435D-9F91-B885291A5583}" type="pres">
      <dgm:prSet presAssocID="{ADBC8057-B361-479A-910E-27ABF4AEE99A}" presName="rootComposite" presStyleCnt="0"/>
      <dgm:spPr/>
    </dgm:pt>
    <dgm:pt modelId="{259FA6A9-FC68-46EE-BD22-677F4D6E889F}" type="pres">
      <dgm:prSet presAssocID="{ADBC8057-B361-479A-910E-27ABF4AEE99A}" presName="rootText" presStyleLbl="node1" presStyleIdx="4" presStyleCnt="18">
        <dgm:presLayoutVars>
          <dgm:chMax/>
          <dgm:chPref val="3"/>
        </dgm:presLayoutVars>
      </dgm:prSet>
      <dgm:spPr/>
      <dgm:t>
        <a:bodyPr/>
        <a:lstStyle/>
        <a:p>
          <a:endParaRPr lang="lt-LT"/>
        </a:p>
      </dgm:t>
    </dgm:pt>
    <dgm:pt modelId="{423043ED-6BAF-45B7-A12E-F7AF7CB82E48}" type="pres">
      <dgm:prSet presAssocID="{ADBC8057-B361-479A-910E-27ABF4AEE99A}" presName="titleText2" presStyleLbl="fgAcc1" presStyleIdx="4" presStyleCnt="18" custScaleX="132568" custScaleY="190667" custLinFactNeighborY="47481">
        <dgm:presLayoutVars>
          <dgm:chMax val="0"/>
          <dgm:chPref val="0"/>
        </dgm:presLayoutVars>
      </dgm:prSet>
      <dgm:spPr/>
      <dgm:t>
        <a:bodyPr/>
        <a:lstStyle/>
        <a:p>
          <a:endParaRPr lang="lt-LT"/>
        </a:p>
      </dgm:t>
    </dgm:pt>
    <dgm:pt modelId="{47C38D6A-1F75-411E-A9B5-740CC7B0026F}" type="pres">
      <dgm:prSet presAssocID="{ADBC8057-B361-479A-910E-27ABF4AEE99A}" presName="rootConnector" presStyleLbl="node2" presStyleIdx="0" presStyleCnt="0"/>
      <dgm:spPr/>
      <dgm:t>
        <a:bodyPr/>
        <a:lstStyle/>
        <a:p>
          <a:endParaRPr lang="lt-LT"/>
        </a:p>
      </dgm:t>
    </dgm:pt>
    <dgm:pt modelId="{AFE563C8-A603-4340-873E-93A322DBA0F0}" type="pres">
      <dgm:prSet presAssocID="{ADBC8057-B361-479A-910E-27ABF4AEE99A}" presName="hierChild4" presStyleCnt="0"/>
      <dgm:spPr/>
    </dgm:pt>
    <dgm:pt modelId="{FDE96210-EAE2-48D4-A91F-8BDC7A637319}" type="pres">
      <dgm:prSet presAssocID="{ADBC8057-B361-479A-910E-27ABF4AEE99A}" presName="hierChild5" presStyleCnt="0"/>
      <dgm:spPr/>
    </dgm:pt>
    <dgm:pt modelId="{4355FE51-CCB1-4077-9CDD-781D8477BAA2}" type="pres">
      <dgm:prSet presAssocID="{2BD406BF-FF2D-4B1C-B2DA-9FD1F96EF3CE}" presName="Name37" presStyleLbl="parChTrans1D2" presStyleIdx="5" presStyleCnt="8"/>
      <dgm:spPr/>
      <dgm:t>
        <a:bodyPr/>
        <a:lstStyle/>
        <a:p>
          <a:endParaRPr lang="lt-LT"/>
        </a:p>
      </dgm:t>
    </dgm:pt>
    <dgm:pt modelId="{DB5D4B2D-24E6-472B-9777-78DAC81C70C4}" type="pres">
      <dgm:prSet presAssocID="{32166782-AF8D-451B-A35F-2D09CC7A74D8}" presName="hierRoot2" presStyleCnt="0">
        <dgm:presLayoutVars>
          <dgm:hierBranch val="init"/>
        </dgm:presLayoutVars>
      </dgm:prSet>
      <dgm:spPr/>
    </dgm:pt>
    <dgm:pt modelId="{301B3A11-2F27-4FE8-8CC4-83FB2513AF2E}" type="pres">
      <dgm:prSet presAssocID="{32166782-AF8D-451B-A35F-2D09CC7A74D8}" presName="rootComposite" presStyleCnt="0"/>
      <dgm:spPr/>
    </dgm:pt>
    <dgm:pt modelId="{CEFA14CC-C425-4176-AFD9-628394445EF0}" type="pres">
      <dgm:prSet presAssocID="{32166782-AF8D-451B-A35F-2D09CC7A74D8}" presName="rootText" presStyleLbl="node1" presStyleIdx="5" presStyleCnt="18">
        <dgm:presLayoutVars>
          <dgm:chMax/>
          <dgm:chPref val="3"/>
        </dgm:presLayoutVars>
      </dgm:prSet>
      <dgm:spPr/>
      <dgm:t>
        <a:bodyPr/>
        <a:lstStyle/>
        <a:p>
          <a:endParaRPr lang="lt-LT"/>
        </a:p>
      </dgm:t>
    </dgm:pt>
    <dgm:pt modelId="{1CBB8F75-02AF-4E27-A642-99EAFF8211D3}" type="pres">
      <dgm:prSet presAssocID="{32166782-AF8D-451B-A35F-2D09CC7A74D8}" presName="titleText2" presStyleLbl="fgAcc1" presStyleIdx="5" presStyleCnt="18" custScaleX="197590" custScaleY="264481" custLinFactNeighborY="28740">
        <dgm:presLayoutVars>
          <dgm:chMax val="0"/>
          <dgm:chPref val="0"/>
        </dgm:presLayoutVars>
      </dgm:prSet>
      <dgm:spPr/>
      <dgm:t>
        <a:bodyPr/>
        <a:lstStyle/>
        <a:p>
          <a:endParaRPr lang="lt-LT"/>
        </a:p>
      </dgm:t>
    </dgm:pt>
    <dgm:pt modelId="{80FE075F-FD97-4CD9-953B-8BC55B9312CE}" type="pres">
      <dgm:prSet presAssocID="{32166782-AF8D-451B-A35F-2D09CC7A74D8}" presName="rootConnector" presStyleLbl="node2" presStyleIdx="0" presStyleCnt="0"/>
      <dgm:spPr/>
      <dgm:t>
        <a:bodyPr/>
        <a:lstStyle/>
        <a:p>
          <a:endParaRPr lang="lt-LT"/>
        </a:p>
      </dgm:t>
    </dgm:pt>
    <dgm:pt modelId="{B72000B2-71BD-4B6E-98F7-FCFE8598E6EC}" type="pres">
      <dgm:prSet presAssocID="{32166782-AF8D-451B-A35F-2D09CC7A74D8}" presName="hierChild4" presStyleCnt="0"/>
      <dgm:spPr/>
    </dgm:pt>
    <dgm:pt modelId="{A726567E-F337-406D-A55A-1B858CC7D960}" type="pres">
      <dgm:prSet presAssocID="{7FB48E33-E7D9-4223-A435-2F40EFF44C30}" presName="Name37" presStyleLbl="parChTrans1D3" presStyleIdx="0" presStyleCnt="3"/>
      <dgm:spPr/>
      <dgm:t>
        <a:bodyPr/>
        <a:lstStyle/>
        <a:p>
          <a:endParaRPr lang="lt-LT"/>
        </a:p>
      </dgm:t>
    </dgm:pt>
    <dgm:pt modelId="{1327D555-74B2-4DA8-9AA8-245ADE55A32D}" type="pres">
      <dgm:prSet presAssocID="{E46EC03B-BB02-48FF-834C-2297AB7FCFA0}" presName="hierRoot2" presStyleCnt="0">
        <dgm:presLayoutVars>
          <dgm:hierBranch val="init"/>
        </dgm:presLayoutVars>
      </dgm:prSet>
      <dgm:spPr/>
    </dgm:pt>
    <dgm:pt modelId="{3E9288A3-14C7-40F0-8C03-6BB543B69356}" type="pres">
      <dgm:prSet presAssocID="{E46EC03B-BB02-48FF-834C-2297AB7FCFA0}" presName="rootComposite" presStyleCnt="0"/>
      <dgm:spPr/>
    </dgm:pt>
    <dgm:pt modelId="{A9527A47-0F35-4C3D-9CD2-F702D33BED89}" type="pres">
      <dgm:prSet presAssocID="{E46EC03B-BB02-48FF-834C-2297AB7FCFA0}" presName="rootText" presStyleLbl="node1" presStyleIdx="6" presStyleCnt="18">
        <dgm:presLayoutVars>
          <dgm:chMax/>
          <dgm:chPref val="3"/>
        </dgm:presLayoutVars>
      </dgm:prSet>
      <dgm:spPr/>
      <dgm:t>
        <a:bodyPr/>
        <a:lstStyle/>
        <a:p>
          <a:endParaRPr lang="lt-LT"/>
        </a:p>
      </dgm:t>
    </dgm:pt>
    <dgm:pt modelId="{FF226B21-33BD-4811-A5BB-E7A977A77807}" type="pres">
      <dgm:prSet presAssocID="{E46EC03B-BB02-48FF-834C-2297AB7FCFA0}" presName="titleText2" presStyleLbl="fgAcc1" presStyleIdx="6" presStyleCnt="18" custScaleY="227950">
        <dgm:presLayoutVars>
          <dgm:chMax val="0"/>
          <dgm:chPref val="0"/>
        </dgm:presLayoutVars>
      </dgm:prSet>
      <dgm:spPr/>
      <dgm:t>
        <a:bodyPr/>
        <a:lstStyle/>
        <a:p>
          <a:endParaRPr lang="lt-LT"/>
        </a:p>
      </dgm:t>
    </dgm:pt>
    <dgm:pt modelId="{7DE9A622-6E8C-4FB0-93A8-7C09717CA1DB}" type="pres">
      <dgm:prSet presAssocID="{E46EC03B-BB02-48FF-834C-2297AB7FCFA0}" presName="rootConnector" presStyleLbl="node3" presStyleIdx="0" presStyleCnt="0"/>
      <dgm:spPr/>
      <dgm:t>
        <a:bodyPr/>
        <a:lstStyle/>
        <a:p>
          <a:endParaRPr lang="lt-LT"/>
        </a:p>
      </dgm:t>
    </dgm:pt>
    <dgm:pt modelId="{DF51F55E-346E-4FF1-9ECA-FD7476AD8A71}" type="pres">
      <dgm:prSet presAssocID="{E46EC03B-BB02-48FF-834C-2297AB7FCFA0}" presName="hierChild4" presStyleCnt="0"/>
      <dgm:spPr/>
    </dgm:pt>
    <dgm:pt modelId="{92E9F6F7-18C9-484A-A6D6-99785363EA36}" type="pres">
      <dgm:prSet presAssocID="{1399389C-DD3C-47C6-806C-16A861D72AEA}" presName="Name37" presStyleLbl="parChTrans1D4" presStyleIdx="0" presStyleCnt="8"/>
      <dgm:spPr/>
      <dgm:t>
        <a:bodyPr/>
        <a:lstStyle/>
        <a:p>
          <a:endParaRPr lang="lt-LT"/>
        </a:p>
      </dgm:t>
    </dgm:pt>
    <dgm:pt modelId="{DC38D7AB-F102-4F8C-A391-98812627F109}" type="pres">
      <dgm:prSet presAssocID="{2D80DDC0-AC55-45B6-A048-D885DE12EEAA}" presName="hierRoot2" presStyleCnt="0">
        <dgm:presLayoutVars>
          <dgm:hierBranch val="init"/>
        </dgm:presLayoutVars>
      </dgm:prSet>
      <dgm:spPr/>
    </dgm:pt>
    <dgm:pt modelId="{9653315D-17BE-4B87-9399-49921E466EF6}" type="pres">
      <dgm:prSet presAssocID="{2D80DDC0-AC55-45B6-A048-D885DE12EEAA}" presName="rootComposite" presStyleCnt="0"/>
      <dgm:spPr/>
    </dgm:pt>
    <dgm:pt modelId="{D6DBF2AA-35E8-4D93-B2EA-305D8366BCAE}" type="pres">
      <dgm:prSet presAssocID="{2D80DDC0-AC55-45B6-A048-D885DE12EEAA}" presName="rootText" presStyleLbl="node1" presStyleIdx="7" presStyleCnt="18">
        <dgm:presLayoutVars>
          <dgm:chMax/>
          <dgm:chPref val="3"/>
        </dgm:presLayoutVars>
      </dgm:prSet>
      <dgm:spPr/>
      <dgm:t>
        <a:bodyPr/>
        <a:lstStyle/>
        <a:p>
          <a:endParaRPr lang="lt-LT"/>
        </a:p>
      </dgm:t>
    </dgm:pt>
    <dgm:pt modelId="{02E2D0E3-33F6-4F65-877E-0915BBB3E1DA}" type="pres">
      <dgm:prSet presAssocID="{2D80DDC0-AC55-45B6-A048-D885DE12EEAA}" presName="titleText2" presStyleLbl="fgAcc1" presStyleIdx="7" presStyleCnt="18">
        <dgm:presLayoutVars>
          <dgm:chMax val="0"/>
          <dgm:chPref val="0"/>
        </dgm:presLayoutVars>
      </dgm:prSet>
      <dgm:spPr/>
      <dgm:t>
        <a:bodyPr/>
        <a:lstStyle/>
        <a:p>
          <a:endParaRPr lang="lt-LT"/>
        </a:p>
      </dgm:t>
    </dgm:pt>
    <dgm:pt modelId="{0F4FE9B7-AD92-4888-B2E6-33874ED8649A}" type="pres">
      <dgm:prSet presAssocID="{2D80DDC0-AC55-45B6-A048-D885DE12EEAA}" presName="rootConnector" presStyleLbl="node4" presStyleIdx="0" presStyleCnt="0"/>
      <dgm:spPr/>
      <dgm:t>
        <a:bodyPr/>
        <a:lstStyle/>
        <a:p>
          <a:endParaRPr lang="lt-LT"/>
        </a:p>
      </dgm:t>
    </dgm:pt>
    <dgm:pt modelId="{4254D26E-EBFC-4805-8D00-97C1A8F96753}" type="pres">
      <dgm:prSet presAssocID="{2D80DDC0-AC55-45B6-A048-D885DE12EEAA}" presName="hierChild4" presStyleCnt="0"/>
      <dgm:spPr/>
    </dgm:pt>
    <dgm:pt modelId="{9D99A1C0-3913-484F-AEA2-365FD46D6ACB}" type="pres">
      <dgm:prSet presAssocID="{7A6732CF-2490-4839-B609-92DAC2F5BBDC}" presName="Name37" presStyleLbl="parChTrans1D4" presStyleIdx="1" presStyleCnt="8"/>
      <dgm:spPr/>
      <dgm:t>
        <a:bodyPr/>
        <a:lstStyle/>
        <a:p>
          <a:endParaRPr lang="lt-LT"/>
        </a:p>
      </dgm:t>
    </dgm:pt>
    <dgm:pt modelId="{8DFA46A0-40B6-42F9-85AE-B3E77B41494B}" type="pres">
      <dgm:prSet presAssocID="{1C87C80C-6A5C-4994-AFE4-9D8CAF4808A2}" presName="hierRoot2" presStyleCnt="0">
        <dgm:presLayoutVars>
          <dgm:hierBranch val="init"/>
        </dgm:presLayoutVars>
      </dgm:prSet>
      <dgm:spPr/>
    </dgm:pt>
    <dgm:pt modelId="{6D8C68FF-060E-45F8-BB62-32F10A6F5880}" type="pres">
      <dgm:prSet presAssocID="{1C87C80C-6A5C-4994-AFE4-9D8CAF4808A2}" presName="rootComposite" presStyleCnt="0"/>
      <dgm:spPr/>
    </dgm:pt>
    <dgm:pt modelId="{F98A84DA-35D1-4431-9C88-3FC1B017325C}" type="pres">
      <dgm:prSet presAssocID="{1C87C80C-6A5C-4994-AFE4-9D8CAF4808A2}" presName="rootText" presStyleLbl="node1" presStyleIdx="8" presStyleCnt="18">
        <dgm:presLayoutVars>
          <dgm:chMax/>
          <dgm:chPref val="3"/>
        </dgm:presLayoutVars>
      </dgm:prSet>
      <dgm:spPr/>
      <dgm:t>
        <a:bodyPr/>
        <a:lstStyle/>
        <a:p>
          <a:endParaRPr lang="lt-LT"/>
        </a:p>
      </dgm:t>
    </dgm:pt>
    <dgm:pt modelId="{E5F62166-B5FA-4399-A245-15386A6A1E8D}" type="pres">
      <dgm:prSet presAssocID="{1C87C80C-6A5C-4994-AFE4-9D8CAF4808A2}" presName="titleText2" presStyleLbl="fgAcc1" presStyleIdx="8" presStyleCnt="18">
        <dgm:presLayoutVars>
          <dgm:chMax val="0"/>
          <dgm:chPref val="0"/>
        </dgm:presLayoutVars>
      </dgm:prSet>
      <dgm:spPr/>
      <dgm:t>
        <a:bodyPr/>
        <a:lstStyle/>
        <a:p>
          <a:endParaRPr lang="lt-LT"/>
        </a:p>
      </dgm:t>
    </dgm:pt>
    <dgm:pt modelId="{2BDCFB80-B44C-45FD-8C05-5601EC572E34}" type="pres">
      <dgm:prSet presAssocID="{1C87C80C-6A5C-4994-AFE4-9D8CAF4808A2}" presName="rootConnector" presStyleLbl="node4" presStyleIdx="0" presStyleCnt="0"/>
      <dgm:spPr/>
      <dgm:t>
        <a:bodyPr/>
        <a:lstStyle/>
        <a:p>
          <a:endParaRPr lang="lt-LT"/>
        </a:p>
      </dgm:t>
    </dgm:pt>
    <dgm:pt modelId="{F5A6C607-7F63-4408-ADED-191A32229F9F}" type="pres">
      <dgm:prSet presAssocID="{1C87C80C-6A5C-4994-AFE4-9D8CAF4808A2}" presName="hierChild4" presStyleCnt="0"/>
      <dgm:spPr/>
    </dgm:pt>
    <dgm:pt modelId="{DE12F01C-E066-4CB3-81D9-5C406E99F158}" type="pres">
      <dgm:prSet presAssocID="{8A1751C0-3732-46F6-9EB1-CCEFBFB84648}" presName="Name37" presStyleLbl="parChTrans1D4" presStyleIdx="2" presStyleCnt="8"/>
      <dgm:spPr/>
      <dgm:t>
        <a:bodyPr/>
        <a:lstStyle/>
        <a:p>
          <a:endParaRPr lang="lt-LT"/>
        </a:p>
      </dgm:t>
    </dgm:pt>
    <dgm:pt modelId="{79CE7C4C-B99F-44A1-B14E-69E13BAC6D3C}" type="pres">
      <dgm:prSet presAssocID="{D57F269E-CAC4-4BC9-926A-05816DA12CDF}" presName="hierRoot2" presStyleCnt="0">
        <dgm:presLayoutVars>
          <dgm:hierBranch val="init"/>
        </dgm:presLayoutVars>
      </dgm:prSet>
      <dgm:spPr/>
    </dgm:pt>
    <dgm:pt modelId="{7D04C2CE-EEDB-4978-872D-31BBBB5C42A5}" type="pres">
      <dgm:prSet presAssocID="{D57F269E-CAC4-4BC9-926A-05816DA12CDF}" presName="rootComposite" presStyleCnt="0"/>
      <dgm:spPr/>
    </dgm:pt>
    <dgm:pt modelId="{30002B17-6A08-4285-A131-BD7526FD04B4}" type="pres">
      <dgm:prSet presAssocID="{D57F269E-CAC4-4BC9-926A-05816DA12CDF}" presName="rootText" presStyleLbl="node1" presStyleIdx="9" presStyleCnt="18">
        <dgm:presLayoutVars>
          <dgm:chMax/>
          <dgm:chPref val="3"/>
        </dgm:presLayoutVars>
      </dgm:prSet>
      <dgm:spPr/>
      <dgm:t>
        <a:bodyPr/>
        <a:lstStyle/>
        <a:p>
          <a:endParaRPr lang="lt-LT"/>
        </a:p>
      </dgm:t>
    </dgm:pt>
    <dgm:pt modelId="{71C0CF00-1782-4415-90C7-F7C1E995141F}" type="pres">
      <dgm:prSet presAssocID="{D57F269E-CAC4-4BC9-926A-05816DA12CDF}" presName="titleText2" presStyleLbl="fgAcc1" presStyleIdx="9" presStyleCnt="18" custScaleY="170387">
        <dgm:presLayoutVars>
          <dgm:chMax val="0"/>
          <dgm:chPref val="0"/>
        </dgm:presLayoutVars>
      </dgm:prSet>
      <dgm:spPr/>
      <dgm:t>
        <a:bodyPr/>
        <a:lstStyle/>
        <a:p>
          <a:endParaRPr lang="lt-LT"/>
        </a:p>
      </dgm:t>
    </dgm:pt>
    <dgm:pt modelId="{FEEB0C9A-1CFB-43D3-AD30-C690191D89B1}" type="pres">
      <dgm:prSet presAssocID="{D57F269E-CAC4-4BC9-926A-05816DA12CDF}" presName="rootConnector" presStyleLbl="node4" presStyleIdx="0" presStyleCnt="0"/>
      <dgm:spPr/>
      <dgm:t>
        <a:bodyPr/>
        <a:lstStyle/>
        <a:p>
          <a:endParaRPr lang="lt-LT"/>
        </a:p>
      </dgm:t>
    </dgm:pt>
    <dgm:pt modelId="{383C788E-58A9-420D-B53E-4F661EB74537}" type="pres">
      <dgm:prSet presAssocID="{D57F269E-CAC4-4BC9-926A-05816DA12CDF}" presName="hierChild4" presStyleCnt="0"/>
      <dgm:spPr/>
    </dgm:pt>
    <dgm:pt modelId="{0D4AEA50-2E5A-45D9-BB08-4F7C9E68374D}" type="pres">
      <dgm:prSet presAssocID="{D57F269E-CAC4-4BC9-926A-05816DA12CDF}" presName="hierChild5" presStyleCnt="0"/>
      <dgm:spPr/>
    </dgm:pt>
    <dgm:pt modelId="{E885449F-8977-46A1-B0DB-EE105EC89CD4}" type="pres">
      <dgm:prSet presAssocID="{1C87C80C-6A5C-4994-AFE4-9D8CAF4808A2}" presName="hierChild5" presStyleCnt="0"/>
      <dgm:spPr/>
    </dgm:pt>
    <dgm:pt modelId="{96D86210-2EB4-4476-86D1-E74C1E61EA35}" type="pres">
      <dgm:prSet presAssocID="{2D80DDC0-AC55-45B6-A048-D885DE12EEAA}" presName="hierChild5" presStyleCnt="0"/>
      <dgm:spPr/>
    </dgm:pt>
    <dgm:pt modelId="{AFAD4417-C19D-49EF-BABE-1905D9404511}" type="pres">
      <dgm:prSet presAssocID="{E46EC03B-BB02-48FF-834C-2297AB7FCFA0}" presName="hierChild5" presStyleCnt="0"/>
      <dgm:spPr/>
    </dgm:pt>
    <dgm:pt modelId="{B8A1C61C-44B1-4921-8CFB-1706899A50D6}" type="pres">
      <dgm:prSet presAssocID="{81434719-BE3F-4491-AA9E-142BB0CC5BDE}" presName="Name37" presStyleLbl="parChTrans1D3" presStyleIdx="1" presStyleCnt="3"/>
      <dgm:spPr/>
      <dgm:t>
        <a:bodyPr/>
        <a:lstStyle/>
        <a:p>
          <a:endParaRPr lang="lt-LT"/>
        </a:p>
      </dgm:t>
    </dgm:pt>
    <dgm:pt modelId="{2FE17B82-84E0-46C2-AFD6-4C286BAC378C}" type="pres">
      <dgm:prSet presAssocID="{1C5A6274-97BF-491B-89DB-797B280BD553}" presName="hierRoot2" presStyleCnt="0">
        <dgm:presLayoutVars>
          <dgm:hierBranch val="init"/>
        </dgm:presLayoutVars>
      </dgm:prSet>
      <dgm:spPr/>
    </dgm:pt>
    <dgm:pt modelId="{69807F73-B160-4062-9620-36CDB5E45355}" type="pres">
      <dgm:prSet presAssocID="{1C5A6274-97BF-491B-89DB-797B280BD553}" presName="rootComposite" presStyleCnt="0"/>
      <dgm:spPr/>
    </dgm:pt>
    <dgm:pt modelId="{5A580706-C0F7-44E9-82C0-10104C8AACFE}" type="pres">
      <dgm:prSet presAssocID="{1C5A6274-97BF-491B-89DB-797B280BD553}" presName="rootText" presStyleLbl="node1" presStyleIdx="10" presStyleCnt="18">
        <dgm:presLayoutVars>
          <dgm:chMax/>
          <dgm:chPref val="3"/>
        </dgm:presLayoutVars>
      </dgm:prSet>
      <dgm:spPr/>
      <dgm:t>
        <a:bodyPr/>
        <a:lstStyle/>
        <a:p>
          <a:endParaRPr lang="lt-LT"/>
        </a:p>
      </dgm:t>
    </dgm:pt>
    <dgm:pt modelId="{D4F33914-591C-4145-8F00-2A4B799C8346}" type="pres">
      <dgm:prSet presAssocID="{1C5A6274-97BF-491B-89DB-797B280BD553}" presName="titleText2" presStyleLbl="fgAcc1" presStyleIdx="10" presStyleCnt="18" custScaleY="160038">
        <dgm:presLayoutVars>
          <dgm:chMax val="0"/>
          <dgm:chPref val="0"/>
        </dgm:presLayoutVars>
      </dgm:prSet>
      <dgm:spPr/>
      <dgm:t>
        <a:bodyPr/>
        <a:lstStyle/>
        <a:p>
          <a:endParaRPr lang="lt-LT"/>
        </a:p>
      </dgm:t>
    </dgm:pt>
    <dgm:pt modelId="{623380FE-1001-4950-8092-5437C566521E}" type="pres">
      <dgm:prSet presAssocID="{1C5A6274-97BF-491B-89DB-797B280BD553}" presName="rootConnector" presStyleLbl="node3" presStyleIdx="0" presStyleCnt="0"/>
      <dgm:spPr/>
      <dgm:t>
        <a:bodyPr/>
        <a:lstStyle/>
        <a:p>
          <a:endParaRPr lang="lt-LT"/>
        </a:p>
      </dgm:t>
    </dgm:pt>
    <dgm:pt modelId="{552DECEE-6CB9-4248-95A3-5BF618BD35C6}" type="pres">
      <dgm:prSet presAssocID="{1C5A6274-97BF-491B-89DB-797B280BD553}" presName="hierChild4" presStyleCnt="0"/>
      <dgm:spPr/>
    </dgm:pt>
    <dgm:pt modelId="{23801F4B-8B97-4806-A2A6-D7E2FE8FC877}" type="pres">
      <dgm:prSet presAssocID="{4BFAAFDE-5099-403A-9842-EADFDC01E8D3}" presName="Name37" presStyleLbl="parChTrans1D4" presStyleIdx="3" presStyleCnt="8"/>
      <dgm:spPr/>
      <dgm:t>
        <a:bodyPr/>
        <a:lstStyle/>
        <a:p>
          <a:endParaRPr lang="lt-LT"/>
        </a:p>
      </dgm:t>
    </dgm:pt>
    <dgm:pt modelId="{1AB95266-8BE9-4E14-BAB2-B578B8FF30D3}" type="pres">
      <dgm:prSet presAssocID="{DA57C486-9E1D-423A-A1F3-77ED4C9F4568}" presName="hierRoot2" presStyleCnt="0">
        <dgm:presLayoutVars>
          <dgm:hierBranch val="init"/>
        </dgm:presLayoutVars>
      </dgm:prSet>
      <dgm:spPr/>
    </dgm:pt>
    <dgm:pt modelId="{4F6731A2-92F9-419D-AFC9-26A341F24872}" type="pres">
      <dgm:prSet presAssocID="{DA57C486-9E1D-423A-A1F3-77ED4C9F4568}" presName="rootComposite" presStyleCnt="0"/>
      <dgm:spPr/>
    </dgm:pt>
    <dgm:pt modelId="{15C40B94-BB52-4E73-ACE5-14C811925E9F}" type="pres">
      <dgm:prSet presAssocID="{DA57C486-9E1D-423A-A1F3-77ED4C9F4568}" presName="rootText" presStyleLbl="node1" presStyleIdx="11" presStyleCnt="18">
        <dgm:presLayoutVars>
          <dgm:chMax/>
          <dgm:chPref val="3"/>
        </dgm:presLayoutVars>
      </dgm:prSet>
      <dgm:spPr/>
      <dgm:t>
        <a:bodyPr/>
        <a:lstStyle/>
        <a:p>
          <a:endParaRPr lang="lt-LT"/>
        </a:p>
      </dgm:t>
    </dgm:pt>
    <dgm:pt modelId="{AD88E7B4-14C8-401B-AF07-5D490058FF0E}" type="pres">
      <dgm:prSet presAssocID="{DA57C486-9E1D-423A-A1F3-77ED4C9F4568}" presName="titleText2" presStyleLbl="fgAcc1" presStyleIdx="11" presStyleCnt="18" custScaleY="187975">
        <dgm:presLayoutVars>
          <dgm:chMax val="0"/>
          <dgm:chPref val="0"/>
        </dgm:presLayoutVars>
      </dgm:prSet>
      <dgm:spPr/>
      <dgm:t>
        <a:bodyPr/>
        <a:lstStyle/>
        <a:p>
          <a:endParaRPr lang="lt-LT"/>
        </a:p>
      </dgm:t>
    </dgm:pt>
    <dgm:pt modelId="{804478C7-43E4-4DFC-AC45-F8C8D32F5FF7}" type="pres">
      <dgm:prSet presAssocID="{DA57C486-9E1D-423A-A1F3-77ED4C9F4568}" presName="rootConnector" presStyleLbl="node4" presStyleIdx="0" presStyleCnt="0"/>
      <dgm:spPr/>
      <dgm:t>
        <a:bodyPr/>
        <a:lstStyle/>
        <a:p>
          <a:endParaRPr lang="lt-LT"/>
        </a:p>
      </dgm:t>
    </dgm:pt>
    <dgm:pt modelId="{725EA0A9-AAF1-46A3-9EED-7575E519D3D3}" type="pres">
      <dgm:prSet presAssocID="{DA57C486-9E1D-423A-A1F3-77ED4C9F4568}" presName="hierChild4" presStyleCnt="0"/>
      <dgm:spPr/>
    </dgm:pt>
    <dgm:pt modelId="{DDEA8656-B097-405D-B086-381BC4A8ECEE}" type="pres">
      <dgm:prSet presAssocID="{C2E27F4E-9915-43C5-8040-B169EF787688}" presName="Name37" presStyleLbl="parChTrans1D4" presStyleIdx="4" presStyleCnt="8"/>
      <dgm:spPr/>
      <dgm:t>
        <a:bodyPr/>
        <a:lstStyle/>
        <a:p>
          <a:endParaRPr lang="lt-LT"/>
        </a:p>
      </dgm:t>
    </dgm:pt>
    <dgm:pt modelId="{6824C1D3-A73E-444B-911C-43691493FEBE}" type="pres">
      <dgm:prSet presAssocID="{6B45F4F2-6D37-48F0-B6AB-BB962336EBD5}" presName="hierRoot2" presStyleCnt="0">
        <dgm:presLayoutVars>
          <dgm:hierBranch val="init"/>
        </dgm:presLayoutVars>
      </dgm:prSet>
      <dgm:spPr/>
    </dgm:pt>
    <dgm:pt modelId="{20C59C1F-645C-4B9D-8E93-7CAFB3C41062}" type="pres">
      <dgm:prSet presAssocID="{6B45F4F2-6D37-48F0-B6AB-BB962336EBD5}" presName="rootComposite" presStyleCnt="0"/>
      <dgm:spPr/>
    </dgm:pt>
    <dgm:pt modelId="{D1DA454A-00DC-4D77-9DE2-EBA4762168DB}" type="pres">
      <dgm:prSet presAssocID="{6B45F4F2-6D37-48F0-B6AB-BB962336EBD5}" presName="rootText" presStyleLbl="node1" presStyleIdx="12" presStyleCnt="18">
        <dgm:presLayoutVars>
          <dgm:chMax/>
          <dgm:chPref val="3"/>
        </dgm:presLayoutVars>
      </dgm:prSet>
      <dgm:spPr/>
      <dgm:t>
        <a:bodyPr/>
        <a:lstStyle/>
        <a:p>
          <a:endParaRPr lang="lt-LT"/>
        </a:p>
      </dgm:t>
    </dgm:pt>
    <dgm:pt modelId="{BFFCF102-68F6-4986-9118-BBAF4FCF9635}" type="pres">
      <dgm:prSet presAssocID="{6B45F4F2-6D37-48F0-B6AB-BB962336EBD5}" presName="titleText2" presStyleLbl="fgAcc1" presStyleIdx="12" presStyleCnt="18" custScaleY="193311">
        <dgm:presLayoutVars>
          <dgm:chMax val="0"/>
          <dgm:chPref val="0"/>
        </dgm:presLayoutVars>
      </dgm:prSet>
      <dgm:spPr/>
      <dgm:t>
        <a:bodyPr/>
        <a:lstStyle/>
        <a:p>
          <a:endParaRPr lang="lt-LT"/>
        </a:p>
      </dgm:t>
    </dgm:pt>
    <dgm:pt modelId="{E6DCF7AC-022C-4EB1-8BF1-96E9AD3F6269}" type="pres">
      <dgm:prSet presAssocID="{6B45F4F2-6D37-48F0-B6AB-BB962336EBD5}" presName="rootConnector" presStyleLbl="node4" presStyleIdx="0" presStyleCnt="0"/>
      <dgm:spPr/>
      <dgm:t>
        <a:bodyPr/>
        <a:lstStyle/>
        <a:p>
          <a:endParaRPr lang="lt-LT"/>
        </a:p>
      </dgm:t>
    </dgm:pt>
    <dgm:pt modelId="{C943BC11-12E3-46EF-B9FB-D858D3A0E990}" type="pres">
      <dgm:prSet presAssocID="{6B45F4F2-6D37-48F0-B6AB-BB962336EBD5}" presName="hierChild4" presStyleCnt="0"/>
      <dgm:spPr/>
    </dgm:pt>
    <dgm:pt modelId="{BE7C7E58-EA6B-4F79-8E5C-C65FB1C75E46}" type="pres">
      <dgm:prSet presAssocID="{9A2F28A6-9E74-44D2-807D-8A5C68908651}" presName="Name37" presStyleLbl="parChTrans1D4" presStyleIdx="5" presStyleCnt="8"/>
      <dgm:spPr/>
      <dgm:t>
        <a:bodyPr/>
        <a:lstStyle/>
        <a:p>
          <a:endParaRPr lang="lt-LT"/>
        </a:p>
      </dgm:t>
    </dgm:pt>
    <dgm:pt modelId="{71005C7E-4FF0-444B-A9A5-53DFCE1CC060}" type="pres">
      <dgm:prSet presAssocID="{99343DFB-5887-4D18-A4C4-0AC278D9DCE8}" presName="hierRoot2" presStyleCnt="0">
        <dgm:presLayoutVars>
          <dgm:hierBranch val="init"/>
        </dgm:presLayoutVars>
      </dgm:prSet>
      <dgm:spPr/>
    </dgm:pt>
    <dgm:pt modelId="{6425C072-DCA3-4E01-A373-D685F6B33F31}" type="pres">
      <dgm:prSet presAssocID="{99343DFB-5887-4D18-A4C4-0AC278D9DCE8}" presName="rootComposite" presStyleCnt="0"/>
      <dgm:spPr/>
    </dgm:pt>
    <dgm:pt modelId="{65EE627E-87B3-437A-B4B2-BA81375D3C1A}" type="pres">
      <dgm:prSet presAssocID="{99343DFB-5887-4D18-A4C4-0AC278D9DCE8}" presName="rootText" presStyleLbl="node1" presStyleIdx="13" presStyleCnt="18">
        <dgm:presLayoutVars>
          <dgm:chMax/>
          <dgm:chPref val="3"/>
        </dgm:presLayoutVars>
      </dgm:prSet>
      <dgm:spPr/>
      <dgm:t>
        <a:bodyPr/>
        <a:lstStyle/>
        <a:p>
          <a:endParaRPr lang="lt-LT"/>
        </a:p>
      </dgm:t>
    </dgm:pt>
    <dgm:pt modelId="{65BDCCAF-2197-49AC-BC96-1CBF394158B8}" type="pres">
      <dgm:prSet presAssocID="{99343DFB-5887-4D18-A4C4-0AC278D9DCE8}" presName="titleText2" presStyleLbl="fgAcc1" presStyleIdx="13" presStyleCnt="18" custScaleY="160993">
        <dgm:presLayoutVars>
          <dgm:chMax val="0"/>
          <dgm:chPref val="0"/>
        </dgm:presLayoutVars>
      </dgm:prSet>
      <dgm:spPr/>
      <dgm:t>
        <a:bodyPr/>
        <a:lstStyle/>
        <a:p>
          <a:endParaRPr lang="lt-LT"/>
        </a:p>
      </dgm:t>
    </dgm:pt>
    <dgm:pt modelId="{A9151AEC-604B-402B-8DBA-A7763A667FD2}" type="pres">
      <dgm:prSet presAssocID="{99343DFB-5887-4D18-A4C4-0AC278D9DCE8}" presName="rootConnector" presStyleLbl="node4" presStyleIdx="0" presStyleCnt="0"/>
      <dgm:spPr/>
      <dgm:t>
        <a:bodyPr/>
        <a:lstStyle/>
        <a:p>
          <a:endParaRPr lang="lt-LT"/>
        </a:p>
      </dgm:t>
    </dgm:pt>
    <dgm:pt modelId="{F496B9BD-F615-40A7-96CC-00864E0D75B7}" type="pres">
      <dgm:prSet presAssocID="{99343DFB-5887-4D18-A4C4-0AC278D9DCE8}" presName="hierChild4" presStyleCnt="0"/>
      <dgm:spPr/>
    </dgm:pt>
    <dgm:pt modelId="{2A2E1607-797F-41DE-A56A-CD29F768EBD3}" type="pres">
      <dgm:prSet presAssocID="{99343DFB-5887-4D18-A4C4-0AC278D9DCE8}" presName="hierChild5" presStyleCnt="0"/>
      <dgm:spPr/>
    </dgm:pt>
    <dgm:pt modelId="{DDCC23D0-50B7-4D44-B3B1-381D8FA314CE}" type="pres">
      <dgm:prSet presAssocID="{6B45F4F2-6D37-48F0-B6AB-BB962336EBD5}" presName="hierChild5" presStyleCnt="0"/>
      <dgm:spPr/>
    </dgm:pt>
    <dgm:pt modelId="{6ECD7042-0C1B-4F99-AD47-8F7F246A5B23}" type="pres">
      <dgm:prSet presAssocID="{DA57C486-9E1D-423A-A1F3-77ED4C9F4568}" presName="hierChild5" presStyleCnt="0"/>
      <dgm:spPr/>
    </dgm:pt>
    <dgm:pt modelId="{1E57063B-2BD5-4A45-AAF3-117521B6F08A}" type="pres">
      <dgm:prSet presAssocID="{1C5A6274-97BF-491B-89DB-797B280BD553}" presName="hierChild5" presStyleCnt="0"/>
      <dgm:spPr/>
    </dgm:pt>
    <dgm:pt modelId="{4D9826F1-71A7-4DFC-B4B7-4B7A7C46B4FF}" type="pres">
      <dgm:prSet presAssocID="{32166782-AF8D-451B-A35F-2D09CC7A74D8}" presName="hierChild5" presStyleCnt="0"/>
      <dgm:spPr/>
    </dgm:pt>
    <dgm:pt modelId="{118D3756-4C32-42D7-89E4-FB2D60B708EA}" type="pres">
      <dgm:prSet presAssocID="{C7D870E2-AD92-4021-9B2D-0BD83E49356E}" presName="Name37" presStyleLbl="parChTrans1D2" presStyleIdx="6" presStyleCnt="8"/>
      <dgm:spPr/>
      <dgm:t>
        <a:bodyPr/>
        <a:lstStyle/>
        <a:p>
          <a:endParaRPr lang="lt-LT"/>
        </a:p>
      </dgm:t>
    </dgm:pt>
    <dgm:pt modelId="{31CB0B06-58FC-45F8-AA8A-AA3F262949F6}" type="pres">
      <dgm:prSet presAssocID="{F7E5BC56-0832-4C84-82B4-A27647DF68A2}" presName="hierRoot2" presStyleCnt="0">
        <dgm:presLayoutVars>
          <dgm:hierBranch val="init"/>
        </dgm:presLayoutVars>
      </dgm:prSet>
      <dgm:spPr/>
    </dgm:pt>
    <dgm:pt modelId="{1647879E-015C-447F-A8F2-A823EC6CBE9B}" type="pres">
      <dgm:prSet presAssocID="{F7E5BC56-0832-4C84-82B4-A27647DF68A2}" presName="rootComposite" presStyleCnt="0"/>
      <dgm:spPr/>
    </dgm:pt>
    <dgm:pt modelId="{678230F5-4B11-47C9-8702-BFF8DD617696}" type="pres">
      <dgm:prSet presAssocID="{F7E5BC56-0832-4C84-82B4-A27647DF68A2}" presName="rootText" presStyleLbl="node1" presStyleIdx="14" presStyleCnt="18">
        <dgm:presLayoutVars>
          <dgm:chMax/>
          <dgm:chPref val="3"/>
        </dgm:presLayoutVars>
      </dgm:prSet>
      <dgm:spPr/>
      <dgm:t>
        <a:bodyPr/>
        <a:lstStyle/>
        <a:p>
          <a:endParaRPr lang="lt-LT"/>
        </a:p>
      </dgm:t>
    </dgm:pt>
    <dgm:pt modelId="{0EDEA8F0-0B6C-452E-A8E6-2C685D8286AA}" type="pres">
      <dgm:prSet presAssocID="{F7E5BC56-0832-4C84-82B4-A27647DF68A2}" presName="titleText2" presStyleLbl="fgAcc1" presStyleIdx="14" presStyleCnt="18" custScaleX="152177" custScaleY="319928" custLinFactNeighborY="99016">
        <dgm:presLayoutVars>
          <dgm:chMax val="0"/>
          <dgm:chPref val="0"/>
        </dgm:presLayoutVars>
      </dgm:prSet>
      <dgm:spPr/>
      <dgm:t>
        <a:bodyPr/>
        <a:lstStyle/>
        <a:p>
          <a:endParaRPr lang="lt-LT"/>
        </a:p>
      </dgm:t>
    </dgm:pt>
    <dgm:pt modelId="{AA03C4B5-8AC3-4506-AE15-837C172B31B1}" type="pres">
      <dgm:prSet presAssocID="{F7E5BC56-0832-4C84-82B4-A27647DF68A2}" presName="rootConnector" presStyleLbl="node2" presStyleIdx="0" presStyleCnt="0"/>
      <dgm:spPr/>
      <dgm:t>
        <a:bodyPr/>
        <a:lstStyle/>
        <a:p>
          <a:endParaRPr lang="lt-LT"/>
        </a:p>
      </dgm:t>
    </dgm:pt>
    <dgm:pt modelId="{383CEB46-2CFC-4575-8E1A-0BD0762D2356}" type="pres">
      <dgm:prSet presAssocID="{F7E5BC56-0832-4C84-82B4-A27647DF68A2}" presName="hierChild4" presStyleCnt="0"/>
      <dgm:spPr/>
    </dgm:pt>
    <dgm:pt modelId="{17DD919B-209A-4299-9E8C-37D0CF5B63C8}" type="pres">
      <dgm:prSet presAssocID="{502E1894-478D-436B-A7C2-05B2E6708190}" presName="Name37" presStyleLbl="parChTrans1D3" presStyleIdx="2" presStyleCnt="3"/>
      <dgm:spPr/>
      <dgm:t>
        <a:bodyPr/>
        <a:lstStyle/>
        <a:p>
          <a:endParaRPr lang="lt-LT"/>
        </a:p>
      </dgm:t>
    </dgm:pt>
    <dgm:pt modelId="{D64AC348-2C62-45F5-BB2C-7F1BC2D0B6A1}" type="pres">
      <dgm:prSet presAssocID="{EC6756B7-3C27-4492-97F5-6C93712474C4}" presName="hierRoot2" presStyleCnt="0">
        <dgm:presLayoutVars>
          <dgm:hierBranch val="init"/>
        </dgm:presLayoutVars>
      </dgm:prSet>
      <dgm:spPr/>
    </dgm:pt>
    <dgm:pt modelId="{33EDA567-90B1-464D-AB8B-FC71C441DDDD}" type="pres">
      <dgm:prSet presAssocID="{EC6756B7-3C27-4492-97F5-6C93712474C4}" presName="rootComposite" presStyleCnt="0"/>
      <dgm:spPr/>
    </dgm:pt>
    <dgm:pt modelId="{A2332801-DF7B-43E7-A040-39296F3FD83C}" type="pres">
      <dgm:prSet presAssocID="{EC6756B7-3C27-4492-97F5-6C93712474C4}" presName="rootText" presStyleLbl="node1" presStyleIdx="15" presStyleCnt="18">
        <dgm:presLayoutVars>
          <dgm:chMax/>
          <dgm:chPref val="3"/>
        </dgm:presLayoutVars>
      </dgm:prSet>
      <dgm:spPr/>
      <dgm:t>
        <a:bodyPr/>
        <a:lstStyle/>
        <a:p>
          <a:endParaRPr lang="lt-LT"/>
        </a:p>
      </dgm:t>
    </dgm:pt>
    <dgm:pt modelId="{3E5232B5-ED25-41A0-9699-4A44B25AAD61}" type="pres">
      <dgm:prSet presAssocID="{EC6756B7-3C27-4492-97F5-6C93712474C4}" presName="titleText2" presStyleLbl="fgAcc1" presStyleIdx="15" presStyleCnt="18">
        <dgm:presLayoutVars>
          <dgm:chMax val="0"/>
          <dgm:chPref val="0"/>
        </dgm:presLayoutVars>
      </dgm:prSet>
      <dgm:spPr/>
      <dgm:t>
        <a:bodyPr/>
        <a:lstStyle/>
        <a:p>
          <a:endParaRPr lang="lt-LT"/>
        </a:p>
      </dgm:t>
    </dgm:pt>
    <dgm:pt modelId="{053E6C87-FF6C-42BB-AC5A-6A780D152BD1}" type="pres">
      <dgm:prSet presAssocID="{EC6756B7-3C27-4492-97F5-6C93712474C4}" presName="rootConnector" presStyleLbl="node3" presStyleIdx="0" presStyleCnt="0"/>
      <dgm:spPr/>
      <dgm:t>
        <a:bodyPr/>
        <a:lstStyle/>
        <a:p>
          <a:endParaRPr lang="lt-LT"/>
        </a:p>
      </dgm:t>
    </dgm:pt>
    <dgm:pt modelId="{3E240CDC-480D-4BF8-A861-E196191C6EAE}" type="pres">
      <dgm:prSet presAssocID="{EC6756B7-3C27-4492-97F5-6C93712474C4}" presName="hierChild4" presStyleCnt="0"/>
      <dgm:spPr/>
    </dgm:pt>
    <dgm:pt modelId="{435D8E3D-E7EC-4A4E-B292-6B311336B740}" type="pres">
      <dgm:prSet presAssocID="{E38ABFE6-D991-488F-B00A-702D82476353}" presName="Name37" presStyleLbl="parChTrans1D4" presStyleIdx="6" presStyleCnt="8"/>
      <dgm:spPr/>
      <dgm:t>
        <a:bodyPr/>
        <a:lstStyle/>
        <a:p>
          <a:endParaRPr lang="lt-LT"/>
        </a:p>
      </dgm:t>
    </dgm:pt>
    <dgm:pt modelId="{F38968E4-2FE1-41F3-A7B4-AEDE1EB83B94}" type="pres">
      <dgm:prSet presAssocID="{486B0A00-AF41-4163-90B7-A540C9EF72A1}" presName="hierRoot2" presStyleCnt="0">
        <dgm:presLayoutVars>
          <dgm:hierBranch val="init"/>
        </dgm:presLayoutVars>
      </dgm:prSet>
      <dgm:spPr/>
    </dgm:pt>
    <dgm:pt modelId="{60B326F2-CAB1-4436-8FE6-AA611E0BE795}" type="pres">
      <dgm:prSet presAssocID="{486B0A00-AF41-4163-90B7-A540C9EF72A1}" presName="rootComposite" presStyleCnt="0"/>
      <dgm:spPr/>
    </dgm:pt>
    <dgm:pt modelId="{59A39F66-EEEF-4B23-9E6E-5A3D3005B46C}" type="pres">
      <dgm:prSet presAssocID="{486B0A00-AF41-4163-90B7-A540C9EF72A1}" presName="rootText" presStyleLbl="node1" presStyleIdx="16" presStyleCnt="18">
        <dgm:presLayoutVars>
          <dgm:chMax/>
          <dgm:chPref val="3"/>
        </dgm:presLayoutVars>
      </dgm:prSet>
      <dgm:spPr/>
      <dgm:t>
        <a:bodyPr/>
        <a:lstStyle/>
        <a:p>
          <a:endParaRPr lang="lt-LT"/>
        </a:p>
      </dgm:t>
    </dgm:pt>
    <dgm:pt modelId="{F816B6F2-B618-46C3-8D21-EE682A7969D9}" type="pres">
      <dgm:prSet presAssocID="{486B0A00-AF41-4163-90B7-A540C9EF72A1}" presName="titleText2" presStyleLbl="fgAcc1" presStyleIdx="16" presStyleCnt="18">
        <dgm:presLayoutVars>
          <dgm:chMax val="0"/>
          <dgm:chPref val="0"/>
        </dgm:presLayoutVars>
      </dgm:prSet>
      <dgm:spPr/>
      <dgm:t>
        <a:bodyPr/>
        <a:lstStyle/>
        <a:p>
          <a:endParaRPr lang="lt-LT"/>
        </a:p>
      </dgm:t>
    </dgm:pt>
    <dgm:pt modelId="{ABBAE2FD-A101-4309-8D70-09A99874E3CB}" type="pres">
      <dgm:prSet presAssocID="{486B0A00-AF41-4163-90B7-A540C9EF72A1}" presName="rootConnector" presStyleLbl="node4" presStyleIdx="0" presStyleCnt="0"/>
      <dgm:spPr/>
      <dgm:t>
        <a:bodyPr/>
        <a:lstStyle/>
        <a:p>
          <a:endParaRPr lang="lt-LT"/>
        </a:p>
      </dgm:t>
    </dgm:pt>
    <dgm:pt modelId="{9D83D0E3-4703-42E3-A2AD-289A26819D1D}" type="pres">
      <dgm:prSet presAssocID="{486B0A00-AF41-4163-90B7-A540C9EF72A1}" presName="hierChild4" presStyleCnt="0"/>
      <dgm:spPr/>
    </dgm:pt>
    <dgm:pt modelId="{FB43DEF8-21AE-4746-9F9E-6121672470F6}" type="pres">
      <dgm:prSet presAssocID="{837C7E05-6D32-465F-BBE3-ECCFFD9E1D98}" presName="Name37" presStyleLbl="parChTrans1D4" presStyleIdx="7" presStyleCnt="8"/>
      <dgm:spPr/>
      <dgm:t>
        <a:bodyPr/>
        <a:lstStyle/>
        <a:p>
          <a:endParaRPr lang="lt-LT"/>
        </a:p>
      </dgm:t>
    </dgm:pt>
    <dgm:pt modelId="{A49044EB-9491-4C3B-817E-09C7A8B6FC83}" type="pres">
      <dgm:prSet presAssocID="{525FF2F7-A5AB-4D31-B159-5539DEF5D7FF}" presName="hierRoot2" presStyleCnt="0">
        <dgm:presLayoutVars>
          <dgm:hierBranch val="init"/>
        </dgm:presLayoutVars>
      </dgm:prSet>
      <dgm:spPr/>
    </dgm:pt>
    <dgm:pt modelId="{5C0DA0FD-C4FB-4AD2-8213-8554F910EAF5}" type="pres">
      <dgm:prSet presAssocID="{525FF2F7-A5AB-4D31-B159-5539DEF5D7FF}" presName="rootComposite" presStyleCnt="0"/>
      <dgm:spPr/>
    </dgm:pt>
    <dgm:pt modelId="{7721FEF8-804D-44E0-9C2F-BF0DAA396C98}" type="pres">
      <dgm:prSet presAssocID="{525FF2F7-A5AB-4D31-B159-5539DEF5D7FF}" presName="rootText" presStyleLbl="node1" presStyleIdx="17" presStyleCnt="18">
        <dgm:presLayoutVars>
          <dgm:chMax/>
          <dgm:chPref val="3"/>
        </dgm:presLayoutVars>
      </dgm:prSet>
      <dgm:spPr/>
      <dgm:t>
        <a:bodyPr/>
        <a:lstStyle/>
        <a:p>
          <a:endParaRPr lang="lt-LT"/>
        </a:p>
      </dgm:t>
    </dgm:pt>
    <dgm:pt modelId="{223DFDBC-75AB-4A6A-8E23-4EC45F5BDED7}" type="pres">
      <dgm:prSet presAssocID="{525FF2F7-A5AB-4D31-B159-5539DEF5D7FF}" presName="titleText2" presStyleLbl="fgAcc1" presStyleIdx="17" presStyleCnt="18">
        <dgm:presLayoutVars>
          <dgm:chMax val="0"/>
          <dgm:chPref val="0"/>
        </dgm:presLayoutVars>
      </dgm:prSet>
      <dgm:spPr/>
      <dgm:t>
        <a:bodyPr/>
        <a:lstStyle/>
        <a:p>
          <a:endParaRPr lang="lt-LT"/>
        </a:p>
      </dgm:t>
    </dgm:pt>
    <dgm:pt modelId="{59FBFEDB-FD68-48CD-825F-6DA346327D97}" type="pres">
      <dgm:prSet presAssocID="{525FF2F7-A5AB-4D31-B159-5539DEF5D7FF}" presName="rootConnector" presStyleLbl="node4" presStyleIdx="0" presStyleCnt="0"/>
      <dgm:spPr/>
      <dgm:t>
        <a:bodyPr/>
        <a:lstStyle/>
        <a:p>
          <a:endParaRPr lang="lt-LT"/>
        </a:p>
      </dgm:t>
    </dgm:pt>
    <dgm:pt modelId="{AEBA8C31-9D80-4485-A34B-EC27742E5B30}" type="pres">
      <dgm:prSet presAssocID="{525FF2F7-A5AB-4D31-B159-5539DEF5D7FF}" presName="hierChild4" presStyleCnt="0"/>
      <dgm:spPr/>
    </dgm:pt>
    <dgm:pt modelId="{CE2818C4-DE7E-4FF8-B410-317765884578}" type="pres">
      <dgm:prSet presAssocID="{525FF2F7-A5AB-4D31-B159-5539DEF5D7FF}" presName="hierChild5" presStyleCnt="0"/>
      <dgm:spPr/>
    </dgm:pt>
    <dgm:pt modelId="{F91AB540-0236-4635-BC72-D0591EB14093}" type="pres">
      <dgm:prSet presAssocID="{486B0A00-AF41-4163-90B7-A540C9EF72A1}" presName="hierChild5" presStyleCnt="0"/>
      <dgm:spPr/>
    </dgm:pt>
    <dgm:pt modelId="{A5369B72-5AF9-49DE-9341-AA1CF1306D72}" type="pres">
      <dgm:prSet presAssocID="{EC6756B7-3C27-4492-97F5-6C93712474C4}" presName="hierChild5" presStyleCnt="0"/>
      <dgm:spPr/>
    </dgm:pt>
    <dgm:pt modelId="{AB51C570-D00E-47A1-8B34-E4465100946D}" type="pres">
      <dgm:prSet presAssocID="{F7E5BC56-0832-4C84-82B4-A27647DF68A2}" presName="hierChild5" presStyleCnt="0"/>
      <dgm:spPr/>
    </dgm:pt>
    <dgm:pt modelId="{70CBAD65-7210-4E02-B9B2-79A9AEFD8C22}" type="pres">
      <dgm:prSet presAssocID="{173518F6-A8D1-4447-A443-E86146C87AB6}" presName="hierChild3" presStyleCnt="0"/>
      <dgm:spPr/>
    </dgm:pt>
    <dgm:pt modelId="{A60FD335-BDA5-44DB-86BC-8A6E73B4CC07}" type="pres">
      <dgm:prSet presAssocID="{A7057D62-B916-48D5-8DBA-E90378BCC66A}" presName="Name96" presStyleLbl="parChTrans1D2" presStyleIdx="7" presStyleCnt="8"/>
      <dgm:spPr/>
      <dgm:t>
        <a:bodyPr/>
        <a:lstStyle/>
        <a:p>
          <a:endParaRPr lang="lt-LT"/>
        </a:p>
      </dgm:t>
    </dgm:pt>
    <dgm:pt modelId="{C2B99A35-8332-44C5-9D2A-EBFBCE152A6B}" type="pres">
      <dgm:prSet presAssocID="{11444A15-55D3-4101-9998-1E949934789E}" presName="hierRoot3" presStyleCnt="0">
        <dgm:presLayoutVars>
          <dgm:hierBranch val="init"/>
        </dgm:presLayoutVars>
      </dgm:prSet>
      <dgm:spPr/>
    </dgm:pt>
    <dgm:pt modelId="{D0BFB089-3887-4F9A-8376-C179409693E7}" type="pres">
      <dgm:prSet presAssocID="{11444A15-55D3-4101-9998-1E949934789E}" presName="rootComposite3" presStyleCnt="0"/>
      <dgm:spPr/>
    </dgm:pt>
    <dgm:pt modelId="{F9A3769F-8CD5-484F-A634-6340B8482447}" type="pres">
      <dgm:prSet presAssocID="{11444A15-55D3-4101-9998-1E949934789E}" presName="rootText3" presStyleLbl="asst1" presStyleIdx="0" presStyleCnt="1">
        <dgm:presLayoutVars>
          <dgm:chPref val="3"/>
        </dgm:presLayoutVars>
      </dgm:prSet>
      <dgm:spPr/>
      <dgm:t>
        <a:bodyPr/>
        <a:lstStyle/>
        <a:p>
          <a:endParaRPr lang="lt-LT"/>
        </a:p>
      </dgm:t>
    </dgm:pt>
    <dgm:pt modelId="{E86E7906-14EE-4073-92BA-D3EF19B85CC3}" type="pres">
      <dgm:prSet presAssocID="{11444A15-55D3-4101-9998-1E949934789E}" presName="titleText3" presStyleLbl="fgAcc2" presStyleIdx="0" presStyleCnt="1" custScaleX="203627" custScaleY="292493" custLinFactNeighborX="44964" custLinFactNeighborY="76630">
        <dgm:presLayoutVars>
          <dgm:chMax val="0"/>
          <dgm:chPref val="0"/>
        </dgm:presLayoutVars>
      </dgm:prSet>
      <dgm:spPr/>
      <dgm:t>
        <a:bodyPr/>
        <a:lstStyle/>
        <a:p>
          <a:endParaRPr lang="lt-LT"/>
        </a:p>
      </dgm:t>
    </dgm:pt>
    <dgm:pt modelId="{FC702C9A-9707-4C3C-B66B-C02B7068343F}" type="pres">
      <dgm:prSet presAssocID="{11444A15-55D3-4101-9998-1E949934789E}" presName="rootConnector3" presStyleLbl="asst1" presStyleIdx="0" presStyleCnt="1"/>
      <dgm:spPr/>
      <dgm:t>
        <a:bodyPr/>
        <a:lstStyle/>
        <a:p>
          <a:endParaRPr lang="lt-LT"/>
        </a:p>
      </dgm:t>
    </dgm:pt>
    <dgm:pt modelId="{E0F1E536-DB3E-4FE3-82AF-DE1544F5D5F2}" type="pres">
      <dgm:prSet presAssocID="{11444A15-55D3-4101-9998-1E949934789E}" presName="hierChild6" presStyleCnt="0"/>
      <dgm:spPr/>
    </dgm:pt>
    <dgm:pt modelId="{2B0A742D-DDD5-4B46-B732-588A05859E30}" type="pres">
      <dgm:prSet presAssocID="{11444A15-55D3-4101-9998-1E949934789E}" presName="hierChild7" presStyleCnt="0"/>
      <dgm:spPr/>
    </dgm:pt>
  </dgm:ptLst>
  <dgm:cxnLst>
    <dgm:cxn modelId="{F0EAEE2C-1CA3-413F-B57B-F20C8DC520B6}" type="presOf" srcId="{525FF2F7-A5AB-4D31-B159-5539DEF5D7FF}" destId="{59FBFEDB-FD68-48CD-825F-6DA346327D97}" srcOrd="1" destOrd="0" presId="urn:microsoft.com/office/officeart/2008/layout/NameandTitleOrganizationalChart"/>
    <dgm:cxn modelId="{54134AE1-F99F-411D-9EAD-73560AED9CBB}" srcId="{91CFC994-29F7-4A83-A9D0-86F710DAB77D}" destId="{173518F6-A8D1-4447-A443-E86146C87AB6}" srcOrd="0" destOrd="0" parTransId="{7043647E-ABB8-44D8-9A27-E64B28C26A64}" sibTransId="{1A2492C9-8BCE-4B7C-906B-8A4C7E6EA44D}"/>
    <dgm:cxn modelId="{59C32AE2-20B9-4297-BAE9-5DCE261B635D}" srcId="{173518F6-A8D1-4447-A443-E86146C87AB6}" destId="{F7E5BC56-0832-4C84-82B4-A27647DF68A2}" srcOrd="7" destOrd="0" parTransId="{C7D870E2-AD92-4021-9B2D-0BD83E49356E}" sibTransId="{E58D0CEA-11D7-4417-A2F1-18C062F3EF2E}"/>
    <dgm:cxn modelId="{4834501F-DE41-4421-9BB3-D080D0EEE7C6}" type="presOf" srcId="{F4226740-127A-4562-8041-FA2086CD5E7E}" destId="{91DE7225-4606-440C-AFF5-527D6BA546F9}" srcOrd="0" destOrd="0" presId="urn:microsoft.com/office/officeart/2008/layout/NameandTitleOrganizationalChart"/>
    <dgm:cxn modelId="{EA9672DC-291A-4DED-8ECA-E6B0CD927585}" type="presOf" srcId="{1C5A6274-97BF-491B-89DB-797B280BD553}" destId="{5A580706-C0F7-44E9-82C0-10104C8AACFE}" srcOrd="0" destOrd="0" presId="urn:microsoft.com/office/officeart/2008/layout/NameandTitleOrganizationalChart"/>
    <dgm:cxn modelId="{BF254F98-CB3F-46C3-948E-B19079CA4588}" type="presOf" srcId="{E38ABFE6-D991-488F-B00A-702D82476353}" destId="{435D8E3D-E7EC-4A4E-B292-6B311336B740}" srcOrd="0" destOrd="0" presId="urn:microsoft.com/office/officeart/2008/layout/NameandTitleOrganizationalChart"/>
    <dgm:cxn modelId="{2989B2A1-AA3B-4FE5-AC67-C10860F99F86}" type="presOf" srcId="{837C7E05-6D32-465F-BBE3-ECCFFD9E1D98}" destId="{FB43DEF8-21AE-4746-9F9E-6121672470F6}" srcOrd="0" destOrd="0" presId="urn:microsoft.com/office/officeart/2008/layout/NameandTitleOrganizationalChart"/>
    <dgm:cxn modelId="{F6663430-5916-4C39-A894-0664D84F5609}" srcId="{1C87C80C-6A5C-4994-AFE4-9D8CAF4808A2}" destId="{D57F269E-CAC4-4BC9-926A-05816DA12CDF}" srcOrd="0" destOrd="0" parTransId="{8A1751C0-3732-46F6-9EB1-CCEFBFB84648}" sibTransId="{F2E903B0-CCC3-429E-B14D-4C574F14B77E}"/>
    <dgm:cxn modelId="{8CC3B30B-8A3C-4AA9-B480-C78211F0EE1A}" type="presOf" srcId="{7A6732CF-2490-4839-B609-92DAC2F5BBDC}" destId="{9D99A1C0-3913-484F-AEA2-365FD46D6ACB}" srcOrd="0" destOrd="0" presId="urn:microsoft.com/office/officeart/2008/layout/NameandTitleOrganizationalChart"/>
    <dgm:cxn modelId="{34F86691-430C-4E0E-BF24-BE19B95DA8C0}" type="presOf" srcId="{2BD406BF-FF2D-4B1C-B2DA-9FD1F96EF3CE}" destId="{4355FE51-CCB1-4077-9CDD-781D8477BAA2}" srcOrd="0" destOrd="0" presId="urn:microsoft.com/office/officeart/2008/layout/NameandTitleOrganizationalChart"/>
    <dgm:cxn modelId="{546E0DD2-B7DF-4E50-9692-B2A35A4D2721}" type="presOf" srcId="{D57F269E-CAC4-4BC9-926A-05816DA12CDF}" destId="{FEEB0C9A-1CFB-43D3-AD30-C690191D89B1}" srcOrd="1" destOrd="0" presId="urn:microsoft.com/office/officeart/2008/layout/NameandTitleOrganizationalChart"/>
    <dgm:cxn modelId="{B291DE2C-1027-4293-8394-EA5A22182FCC}" type="presOf" srcId="{1C87C80C-6A5C-4994-AFE4-9D8CAF4808A2}" destId="{F98A84DA-35D1-4431-9C88-3FC1B017325C}" srcOrd="0" destOrd="0" presId="urn:microsoft.com/office/officeart/2008/layout/NameandTitleOrganizationalChart"/>
    <dgm:cxn modelId="{9FAF846F-3022-4ACA-A3BE-2380863C9FC0}" srcId="{E46EC03B-BB02-48FF-834C-2297AB7FCFA0}" destId="{2D80DDC0-AC55-45B6-A048-D885DE12EEAA}" srcOrd="0" destOrd="0" parTransId="{1399389C-DD3C-47C6-806C-16A861D72AEA}" sibTransId="{D8D1849F-E11A-44D5-9B5D-5854AB84EF35}"/>
    <dgm:cxn modelId="{BFD8B3BF-B732-4877-868C-5021F129669D}" srcId="{32166782-AF8D-451B-A35F-2D09CC7A74D8}" destId="{1C5A6274-97BF-491B-89DB-797B280BD553}" srcOrd="1" destOrd="0" parTransId="{81434719-BE3F-4491-AA9E-142BB0CC5BDE}" sibTransId="{5F2E2220-B330-40B3-92E7-DE54E3AE93CE}"/>
    <dgm:cxn modelId="{950D6E6D-C8CA-4E0A-8ED4-8D24EAF867A4}" type="presOf" srcId="{5F2E2220-B330-40B3-92E7-DE54E3AE93CE}" destId="{D4F33914-591C-4145-8F00-2A4B799C8346}" srcOrd="0" destOrd="0" presId="urn:microsoft.com/office/officeart/2008/layout/NameandTitleOrganizationalChart"/>
    <dgm:cxn modelId="{EF1EFF68-7CE5-4145-993C-BBCE720CDF8D}" type="presOf" srcId="{173518F6-A8D1-4447-A443-E86146C87AB6}" destId="{B161137A-8A48-4230-994F-8CD1F25CC048}" srcOrd="1" destOrd="0" presId="urn:microsoft.com/office/officeart/2008/layout/NameandTitleOrganizationalChart"/>
    <dgm:cxn modelId="{F9798FCE-8449-4567-8E51-A49B73AE2DE9}" srcId="{173518F6-A8D1-4447-A443-E86146C87AB6}" destId="{ADBC8057-B361-479A-910E-27ABF4AEE99A}" srcOrd="5" destOrd="0" parTransId="{F4226740-127A-4562-8041-FA2086CD5E7E}" sibTransId="{D45F449F-1F63-42C7-86A4-4C1813AD0E89}"/>
    <dgm:cxn modelId="{3366295D-5068-4537-BD98-70F79E8D2F73}" srcId="{173518F6-A8D1-4447-A443-E86146C87AB6}" destId="{154A8E0A-2868-4C3A-B575-E761FBD92DD2}" srcOrd="3" destOrd="0" parTransId="{90C48386-7EE5-468A-850C-66139F6B114D}" sibTransId="{F48CB4DC-091E-48B0-8C70-CECE02128EEA}"/>
    <dgm:cxn modelId="{2FEC0E38-736D-488F-87E8-DE5A66E230D7}" srcId="{173518F6-A8D1-4447-A443-E86146C87AB6}" destId="{A49B84A6-ABD2-45E0-9140-8062685E8E10}" srcOrd="4" destOrd="0" parTransId="{AABD2EB6-C35D-43C1-B72E-E199E210FA51}" sibTransId="{FC5881BF-02F0-4CF1-A7A8-87FEBE459FED}"/>
    <dgm:cxn modelId="{A5C832A9-0EAC-4B29-926E-6F3D757826A5}" type="presOf" srcId="{DA57C486-9E1D-423A-A1F3-77ED4C9F4568}" destId="{804478C7-43E4-4DFC-AC45-F8C8D32F5FF7}" srcOrd="1" destOrd="0" presId="urn:microsoft.com/office/officeart/2008/layout/NameandTitleOrganizationalChart"/>
    <dgm:cxn modelId="{935B34F0-C405-4999-9430-22E98F61AF2D}" srcId="{173518F6-A8D1-4447-A443-E86146C87AB6}" destId="{AEB2916B-FE84-4BD7-9F3F-19AF02FC9B13}" srcOrd="1" destOrd="0" parTransId="{2D9B23D2-8A58-418C-9C0B-58897D1F80CA}" sibTransId="{6B8B9285-2C08-40BB-91B2-63CAFE6D2EB6}"/>
    <dgm:cxn modelId="{79111C8E-DC24-4C4B-A619-2133CCA3C0D9}" type="presOf" srcId="{736350B8-A2C3-473C-8274-E7A1DA2B7334}" destId="{BFFCF102-68F6-4986-9118-BBAF4FCF9635}" srcOrd="0" destOrd="0" presId="urn:microsoft.com/office/officeart/2008/layout/NameandTitleOrganizationalChart"/>
    <dgm:cxn modelId="{EA9CB799-6445-466F-9BA4-3F817A41DD3E}" type="presOf" srcId="{525FF2F7-A5AB-4D31-B159-5539DEF5D7FF}" destId="{7721FEF8-804D-44E0-9C2F-BF0DAA396C98}" srcOrd="0" destOrd="0" presId="urn:microsoft.com/office/officeart/2008/layout/NameandTitleOrganizationalChart"/>
    <dgm:cxn modelId="{47CB4EA2-DC76-4A7F-B71D-BA80946F2ADB}" type="presOf" srcId="{A49B84A6-ABD2-45E0-9140-8062685E8E10}" destId="{403BCDBE-3DA9-40FB-B37C-15C71B37DBDF}" srcOrd="1" destOrd="0" presId="urn:microsoft.com/office/officeart/2008/layout/NameandTitleOrganizationalChart"/>
    <dgm:cxn modelId="{90AEFA43-1039-4C7E-BA8E-3D1FEFB55F39}" type="presOf" srcId="{9A2F28A6-9E74-44D2-807D-8A5C68908651}" destId="{BE7C7E58-EA6B-4F79-8E5C-C65FB1C75E46}" srcOrd="0" destOrd="0" presId="urn:microsoft.com/office/officeart/2008/layout/NameandTitleOrganizationalChart"/>
    <dgm:cxn modelId="{1BF61742-3248-4127-A37F-A125DCD5C9A8}" type="presOf" srcId="{81434719-BE3F-4491-AA9E-142BB0CC5BDE}" destId="{B8A1C61C-44B1-4921-8CFB-1706899A50D6}" srcOrd="0" destOrd="0" presId="urn:microsoft.com/office/officeart/2008/layout/NameandTitleOrganizationalChart"/>
    <dgm:cxn modelId="{7DB1BD02-2408-46C5-92C7-45CA5664A276}" srcId="{173518F6-A8D1-4447-A443-E86146C87AB6}" destId="{32166782-AF8D-451B-A35F-2D09CC7A74D8}" srcOrd="6" destOrd="0" parTransId="{2BD406BF-FF2D-4B1C-B2DA-9FD1F96EF3CE}" sibTransId="{4CBFA839-8359-43AA-8627-820F520C5243}"/>
    <dgm:cxn modelId="{CD94665A-43D7-46D7-B49F-6D062DF8371C}" type="presOf" srcId="{4CBFA839-8359-43AA-8627-820F520C5243}" destId="{1CBB8F75-02AF-4E27-A642-99EAFF8211D3}" srcOrd="0" destOrd="0" presId="urn:microsoft.com/office/officeart/2008/layout/NameandTitleOrganizationalChart"/>
    <dgm:cxn modelId="{FB2D64C9-52BC-4AC2-B3AB-FADA3F960D24}" type="presOf" srcId="{486B0A00-AF41-4163-90B7-A540C9EF72A1}" destId="{59A39F66-EEEF-4B23-9E6E-5A3D3005B46C}" srcOrd="0" destOrd="0" presId="urn:microsoft.com/office/officeart/2008/layout/NameandTitleOrganizationalChart"/>
    <dgm:cxn modelId="{9C944203-F0AA-42B6-90C2-38E9FEFBB25D}" type="presOf" srcId="{486B0A00-AF41-4163-90B7-A540C9EF72A1}" destId="{ABBAE2FD-A101-4309-8D70-09A99874E3CB}" srcOrd="1" destOrd="0" presId="urn:microsoft.com/office/officeart/2008/layout/NameandTitleOrganizationalChart"/>
    <dgm:cxn modelId="{3F83E4F2-A4F5-4DC9-9CE2-E14D6F12B35B}" type="presOf" srcId="{E5D5D0B5-C52A-43B4-9C4D-EDDD04977A84}" destId="{F99C3A24-99C3-4CEB-9597-C72796E0C5E3}" srcOrd="0" destOrd="0" presId="urn:microsoft.com/office/officeart/2008/layout/NameandTitleOrganizationalChart"/>
    <dgm:cxn modelId="{69C25892-CB3B-46BB-94C5-4DC0DEE53C67}" type="presOf" srcId="{1C87C80C-6A5C-4994-AFE4-9D8CAF4808A2}" destId="{2BDCFB80-B44C-45FD-8C05-5601EC572E34}" srcOrd="1" destOrd="0" presId="urn:microsoft.com/office/officeart/2008/layout/NameandTitleOrganizationalChart"/>
    <dgm:cxn modelId="{01090FB3-7AC3-4943-8FA2-037C15850A08}" type="presOf" srcId="{7FB48E33-E7D9-4223-A435-2F40EFF44C30}" destId="{A726567E-F337-406D-A55A-1B858CC7D960}" srcOrd="0" destOrd="0" presId="urn:microsoft.com/office/officeart/2008/layout/NameandTitleOrganizationalChart"/>
    <dgm:cxn modelId="{BF00A1F8-049C-4940-94B3-53DCE177969F}" type="presOf" srcId="{2D80DDC0-AC55-45B6-A048-D885DE12EEAA}" destId="{D6DBF2AA-35E8-4D93-B2EA-305D8366BCAE}" srcOrd="0" destOrd="0" presId="urn:microsoft.com/office/officeart/2008/layout/NameandTitleOrganizationalChart"/>
    <dgm:cxn modelId="{2389657F-17D8-408E-8E06-907A84696A7B}" type="presOf" srcId="{E5D5D0B5-C52A-43B4-9C4D-EDDD04977A84}" destId="{A7995F2F-0330-473F-A79A-4323379B1FC4}" srcOrd="1" destOrd="0" presId="urn:microsoft.com/office/officeart/2008/layout/NameandTitleOrganizationalChart"/>
    <dgm:cxn modelId="{D29EF731-DAE4-4258-98AF-3D496F901BB7}" type="presOf" srcId="{E46EC03B-BB02-48FF-834C-2297AB7FCFA0}" destId="{A9527A47-0F35-4C3D-9CD2-F702D33BED89}" srcOrd="0" destOrd="0" presId="urn:microsoft.com/office/officeart/2008/layout/NameandTitleOrganizationalChart"/>
    <dgm:cxn modelId="{CD97F70C-4C16-4C6D-88FA-9D8FA025768F}" srcId="{6B45F4F2-6D37-48F0-B6AB-BB962336EBD5}" destId="{99343DFB-5887-4D18-A4C4-0AC278D9DCE8}" srcOrd="0" destOrd="0" parTransId="{9A2F28A6-9E74-44D2-807D-8A5C68908651}" sibTransId="{6B6AE029-CF24-462A-8612-72B63239436E}"/>
    <dgm:cxn modelId="{878DF423-3F03-4049-A0EE-E829150EE77E}" type="presOf" srcId="{91CFC994-29F7-4A83-A9D0-86F710DAB77D}" destId="{F20F3BD0-6184-4F99-AE53-B467D62CEC4F}" srcOrd="0" destOrd="0" presId="urn:microsoft.com/office/officeart/2008/layout/NameandTitleOrganizationalChart"/>
    <dgm:cxn modelId="{8FAD6D5B-33A4-4519-B423-6040B1CBA5FB}" type="presOf" srcId="{59705C0F-31EC-4259-9A3F-EE7484871CB7}" destId="{F0235649-673D-460F-B219-20D4724E6DE8}" srcOrd="0" destOrd="0" presId="urn:microsoft.com/office/officeart/2008/layout/NameandTitleOrganizationalChart"/>
    <dgm:cxn modelId="{FA4A053E-9877-4035-BDE7-3AF4592775E0}" type="presOf" srcId="{E46EC03B-BB02-48FF-834C-2297AB7FCFA0}" destId="{7DE9A622-6E8C-4FB0-93A8-7C09717CA1DB}" srcOrd="1" destOrd="0" presId="urn:microsoft.com/office/officeart/2008/layout/NameandTitleOrganizationalChart"/>
    <dgm:cxn modelId="{FF599E00-708A-4C66-B509-773A2310049E}" type="presOf" srcId="{11444A15-55D3-4101-9998-1E949934789E}" destId="{F9A3769F-8CD5-484F-A634-6340B8482447}" srcOrd="0" destOrd="0" presId="urn:microsoft.com/office/officeart/2008/layout/NameandTitleOrganizationalChart"/>
    <dgm:cxn modelId="{F4DE88B2-A86C-403B-B0C0-75D4F11A3A20}" type="presOf" srcId="{D57F269E-CAC4-4BC9-926A-05816DA12CDF}" destId="{30002B17-6A08-4285-A131-BD7526FD04B4}" srcOrd="0" destOrd="0" presId="urn:microsoft.com/office/officeart/2008/layout/NameandTitleOrganizationalChart"/>
    <dgm:cxn modelId="{D3188371-533C-4461-AACB-EB37F8A69F67}" type="presOf" srcId="{32166782-AF8D-451B-A35F-2D09CC7A74D8}" destId="{CEFA14CC-C425-4176-AFD9-628394445EF0}" srcOrd="0" destOrd="0" presId="urn:microsoft.com/office/officeart/2008/layout/NameandTitleOrganizationalChart"/>
    <dgm:cxn modelId="{5E3434E0-079B-4D76-84DA-B5E2AC594846}" type="presOf" srcId="{C2E27F4E-9915-43C5-8040-B169EF787688}" destId="{DDEA8656-B097-405D-B086-381BC4A8ECEE}" srcOrd="0" destOrd="0" presId="urn:microsoft.com/office/officeart/2008/layout/NameandTitleOrganizationalChart"/>
    <dgm:cxn modelId="{A27C9ACF-301E-45AA-B05D-46EBE1B99753}" type="presOf" srcId="{ADBC8057-B361-479A-910E-27ABF4AEE99A}" destId="{47C38D6A-1F75-411E-A9B5-740CC7B0026F}" srcOrd="1" destOrd="0" presId="urn:microsoft.com/office/officeart/2008/layout/NameandTitleOrganizationalChart"/>
    <dgm:cxn modelId="{E1194D3C-38EE-4D38-BD55-340A8B9667D7}" type="presOf" srcId="{1C5A6274-97BF-491B-89DB-797B280BD553}" destId="{623380FE-1001-4950-8092-5437C566521E}" srcOrd="1" destOrd="0" presId="urn:microsoft.com/office/officeart/2008/layout/NameandTitleOrganizationalChart"/>
    <dgm:cxn modelId="{CD2BB07C-26C7-47D2-AFFC-3E6934A57F09}" type="presOf" srcId="{32166782-AF8D-451B-A35F-2D09CC7A74D8}" destId="{80FE075F-FD97-4CD9-953B-8BC55B9312CE}" srcOrd="1" destOrd="0" presId="urn:microsoft.com/office/officeart/2008/layout/NameandTitleOrganizationalChart"/>
    <dgm:cxn modelId="{377F7386-3AF3-48B7-A096-3E071282EFDC}" type="presOf" srcId="{1A2492C9-8BCE-4B7C-906B-8A4C7E6EA44D}" destId="{CC684C44-9E97-4DD6-9C41-6FE9A5164C67}" srcOrd="0" destOrd="0" presId="urn:microsoft.com/office/officeart/2008/layout/NameandTitleOrganizationalChart"/>
    <dgm:cxn modelId="{FE357EE1-E1C4-4342-AE34-366EDA8E7024}" type="presOf" srcId="{F7E5BC56-0832-4C84-82B4-A27647DF68A2}" destId="{678230F5-4B11-47C9-8702-BFF8DD617696}" srcOrd="0" destOrd="0" presId="urn:microsoft.com/office/officeart/2008/layout/NameandTitleOrganizationalChart"/>
    <dgm:cxn modelId="{E05E262A-9973-48B7-AFB4-7AC6A3BECE7F}" srcId="{F7E5BC56-0832-4C84-82B4-A27647DF68A2}" destId="{EC6756B7-3C27-4492-97F5-6C93712474C4}" srcOrd="0" destOrd="0" parTransId="{502E1894-478D-436B-A7C2-05B2E6708190}" sibTransId="{693894AC-0FB9-4658-967A-FF8D42EB6372}"/>
    <dgm:cxn modelId="{39EA71F8-699E-42DF-9BCC-3E178C80F4EE}" type="presOf" srcId="{154A8E0A-2868-4C3A-B575-E761FBD92DD2}" destId="{02FF6245-824B-4C83-A915-E9A58E51B708}" srcOrd="0" destOrd="0" presId="urn:microsoft.com/office/officeart/2008/layout/NameandTitleOrganizationalChart"/>
    <dgm:cxn modelId="{AF0D1DC0-D402-4E3A-91CA-4B7643AF8D88}" srcId="{1C5A6274-97BF-491B-89DB-797B280BD553}" destId="{DA57C486-9E1D-423A-A1F3-77ED4C9F4568}" srcOrd="0" destOrd="0" parTransId="{4BFAAFDE-5099-403A-9842-EADFDC01E8D3}" sibTransId="{2E394ACC-4A34-4E94-BAFD-9ACF6B0ECE82}"/>
    <dgm:cxn modelId="{0D477E1E-5EF5-4F9E-B73F-880D736514C2}" type="presOf" srcId="{90C48386-7EE5-468A-850C-66139F6B114D}" destId="{B749C39C-4CDD-41BF-B800-A9E1936B5378}" srcOrd="0" destOrd="0" presId="urn:microsoft.com/office/officeart/2008/layout/NameandTitleOrganizationalChart"/>
    <dgm:cxn modelId="{B9FB6D77-8067-4B0D-8337-EC834087F595}" type="presOf" srcId="{ADBC8057-B361-479A-910E-27ABF4AEE99A}" destId="{259FA6A9-FC68-46EE-BD22-677F4D6E889F}" srcOrd="0" destOrd="0" presId="urn:microsoft.com/office/officeart/2008/layout/NameandTitleOrganizationalChart"/>
    <dgm:cxn modelId="{781466C0-95FD-40FC-8382-670DB8699A98}" type="presOf" srcId="{99343DFB-5887-4D18-A4C4-0AC278D9DCE8}" destId="{65EE627E-87B3-437A-B4B2-BA81375D3C1A}" srcOrd="0" destOrd="0" presId="urn:microsoft.com/office/officeart/2008/layout/NameandTitleOrganizationalChart"/>
    <dgm:cxn modelId="{F08AAC1E-A97C-4575-9C58-DA36D73504C4}" type="presOf" srcId="{1399389C-DD3C-47C6-806C-16A861D72AEA}" destId="{92E9F6F7-18C9-484A-A6D6-99785363EA36}" srcOrd="0" destOrd="0" presId="urn:microsoft.com/office/officeart/2008/layout/NameandTitleOrganizationalChart"/>
    <dgm:cxn modelId="{92E49F32-CDA8-4778-8F7D-ECCC07657CBB}" srcId="{DA57C486-9E1D-423A-A1F3-77ED4C9F4568}" destId="{6B45F4F2-6D37-48F0-B6AB-BB962336EBD5}" srcOrd="0" destOrd="0" parTransId="{C2E27F4E-9915-43C5-8040-B169EF787688}" sibTransId="{736350B8-A2C3-473C-8274-E7A1DA2B7334}"/>
    <dgm:cxn modelId="{39287066-BE19-4E82-9DDC-69879390A892}" type="presOf" srcId="{6B45F4F2-6D37-48F0-B6AB-BB962336EBD5}" destId="{E6DCF7AC-022C-4EB1-8BF1-96E9AD3F6269}" srcOrd="1" destOrd="0" presId="urn:microsoft.com/office/officeart/2008/layout/NameandTitleOrganizationalChart"/>
    <dgm:cxn modelId="{4250FB66-F0DD-4F0D-93E9-4D4AB98C2F3F}" type="presOf" srcId="{DA57C486-9E1D-423A-A1F3-77ED4C9F4568}" destId="{15C40B94-BB52-4E73-ACE5-14C811925E9F}" srcOrd="0" destOrd="0" presId="urn:microsoft.com/office/officeart/2008/layout/NameandTitleOrganizationalChart"/>
    <dgm:cxn modelId="{AFFBDE69-FD88-468A-A68D-027E297ED146}" type="presOf" srcId="{8A1751C0-3732-46F6-9EB1-CCEFBFB84648}" destId="{DE12F01C-E066-4CB3-81D9-5C406E99F158}" srcOrd="0" destOrd="0" presId="urn:microsoft.com/office/officeart/2008/layout/NameandTitleOrganizationalChart"/>
    <dgm:cxn modelId="{90429ADA-8E5E-4A1B-827A-B032DF3818E3}" type="presOf" srcId="{F2E903B0-CCC3-429E-B14D-4C574F14B77E}" destId="{71C0CF00-1782-4415-90C7-F7C1E995141F}" srcOrd="0" destOrd="0" presId="urn:microsoft.com/office/officeart/2008/layout/NameandTitleOrganizationalChart"/>
    <dgm:cxn modelId="{B193467C-EB19-406C-8063-C64E727162FE}" type="presOf" srcId="{99343DFB-5887-4D18-A4C4-0AC278D9DCE8}" destId="{A9151AEC-604B-402B-8DBA-A7763A667FD2}" srcOrd="1" destOrd="0" presId="urn:microsoft.com/office/officeart/2008/layout/NameandTitleOrganizationalChart"/>
    <dgm:cxn modelId="{3DEF39B6-C7C3-4A79-A16E-766E3400F29A}" type="presOf" srcId="{48F4AF42-CAF8-49D7-82F2-F25A6A0C39AA}" destId="{E86E7906-14EE-4073-92BA-D3EF19B85CC3}" srcOrd="0" destOrd="0" presId="urn:microsoft.com/office/officeart/2008/layout/NameandTitleOrganizationalChart"/>
    <dgm:cxn modelId="{7ADF7A61-0896-4776-94C8-554C31B9C315}" type="presOf" srcId="{D7F508DB-3426-4F4C-BE32-508D5560753E}" destId="{65E6A6C2-683B-42D5-9124-01B3204D0ABF}" srcOrd="0" destOrd="0" presId="urn:microsoft.com/office/officeart/2008/layout/NameandTitleOrganizationalChart"/>
    <dgm:cxn modelId="{32435CD2-C396-4A23-9226-3BE8AD1FA830}" type="presOf" srcId="{A49B84A6-ABD2-45E0-9140-8062685E8E10}" destId="{59851E37-7BDE-4AE3-A6A7-9AD8658CE398}" srcOrd="0" destOrd="0" presId="urn:microsoft.com/office/officeart/2008/layout/NameandTitleOrganizationalChart"/>
    <dgm:cxn modelId="{6F50F09A-C80A-4B0E-8985-C8AE04F1F51B}" srcId="{173518F6-A8D1-4447-A443-E86146C87AB6}" destId="{11444A15-55D3-4101-9998-1E949934789E}" srcOrd="0" destOrd="0" parTransId="{A7057D62-B916-48D5-8DBA-E90378BCC66A}" sibTransId="{48F4AF42-CAF8-49D7-82F2-F25A6A0C39AA}"/>
    <dgm:cxn modelId="{7B994D02-8F30-4156-BCC4-96CBD5D750FD}" type="presOf" srcId="{79DF6CE3-05C9-4D56-9511-3CA1451945BC}" destId="{FF226B21-33BD-4811-A5BB-E7A977A77807}" srcOrd="0" destOrd="0" presId="urn:microsoft.com/office/officeart/2008/layout/NameandTitleOrganizationalChart"/>
    <dgm:cxn modelId="{5F6D92F2-2DE7-45FF-8E96-337A5C794087}" srcId="{EC6756B7-3C27-4492-97F5-6C93712474C4}" destId="{486B0A00-AF41-4163-90B7-A540C9EF72A1}" srcOrd="0" destOrd="0" parTransId="{E38ABFE6-D991-488F-B00A-702D82476353}" sibTransId="{6AF2D700-7797-4308-AEF3-60B9035357C9}"/>
    <dgm:cxn modelId="{94F062BB-39A4-4770-9A39-6A5AED155802}" srcId="{173518F6-A8D1-4447-A443-E86146C87AB6}" destId="{E5D5D0B5-C52A-43B4-9C4D-EDDD04977A84}" srcOrd="2" destOrd="0" parTransId="{D7F508DB-3426-4F4C-BE32-508D5560753E}" sibTransId="{59705C0F-31EC-4259-9A3F-EE7484871CB7}"/>
    <dgm:cxn modelId="{1ADFC43D-9C04-4219-9924-4E3DFF993329}" type="presOf" srcId="{6B6AE029-CF24-462A-8612-72B63239436E}" destId="{65BDCCAF-2197-49AC-BC96-1CBF394158B8}" srcOrd="0" destOrd="0" presId="urn:microsoft.com/office/officeart/2008/layout/NameandTitleOrganizationalChart"/>
    <dgm:cxn modelId="{14D5EE72-D177-4002-AD09-FB8D89DE9E5D}" type="presOf" srcId="{AABD2EB6-C35D-43C1-B72E-E199E210FA51}" destId="{CCA8C38D-DF52-4A90-B243-795C032454E6}" srcOrd="0" destOrd="0" presId="urn:microsoft.com/office/officeart/2008/layout/NameandTitleOrganizationalChart"/>
    <dgm:cxn modelId="{2BEBF400-6559-43ED-AD96-2570D261E6A8}" type="presOf" srcId="{AEB2916B-FE84-4BD7-9F3F-19AF02FC9B13}" destId="{1F74449A-F8DF-40BC-924C-8C422002E516}" srcOrd="0" destOrd="0" presId="urn:microsoft.com/office/officeart/2008/layout/NameandTitleOrganizationalChart"/>
    <dgm:cxn modelId="{7DD13252-5F42-460C-A1EB-CDE738FFA912}" type="presOf" srcId="{F7E5BC56-0832-4C84-82B4-A27647DF68A2}" destId="{AA03C4B5-8AC3-4506-AE15-837C172B31B1}" srcOrd="1" destOrd="0" presId="urn:microsoft.com/office/officeart/2008/layout/NameandTitleOrganizationalChart"/>
    <dgm:cxn modelId="{043BABB3-05CC-49AA-A36B-2FE2DFA6ABC6}" type="presOf" srcId="{2E394ACC-4A34-4E94-BAFD-9ACF6B0ECE82}" destId="{AD88E7B4-14C8-401B-AF07-5D490058FF0E}" srcOrd="0" destOrd="0" presId="urn:microsoft.com/office/officeart/2008/layout/NameandTitleOrganizationalChart"/>
    <dgm:cxn modelId="{B0771CCA-EE20-4B08-894A-45B2CDCA2B99}" type="presOf" srcId="{2D9B23D2-8A58-418C-9C0B-58897D1F80CA}" destId="{B50B9983-651A-4D2A-8206-728D6AF3E666}" srcOrd="0" destOrd="0" presId="urn:microsoft.com/office/officeart/2008/layout/NameandTitleOrganizationalChart"/>
    <dgm:cxn modelId="{E1DEE975-0604-4FFA-82D0-95A4FAB8210F}" type="presOf" srcId="{154A8E0A-2868-4C3A-B575-E761FBD92DD2}" destId="{DDB4076B-4C3B-4C3C-B21C-D602BCD31650}" srcOrd="1" destOrd="0" presId="urn:microsoft.com/office/officeart/2008/layout/NameandTitleOrganizationalChart"/>
    <dgm:cxn modelId="{CB49C602-7AFC-4AD3-8127-2D9457D8F8C2}" type="presOf" srcId="{2D80DDC0-AC55-45B6-A048-D885DE12EEAA}" destId="{0F4FE9B7-AD92-4888-B2E6-33874ED8649A}" srcOrd="1" destOrd="0" presId="urn:microsoft.com/office/officeart/2008/layout/NameandTitleOrganizationalChart"/>
    <dgm:cxn modelId="{A92C77C5-484B-4633-8F0A-A3A28B28CF8A}" type="presOf" srcId="{4FD85059-1855-497A-BD6C-B929C1DA02FC}" destId="{223DFDBC-75AB-4A6A-8E23-4EC45F5BDED7}" srcOrd="0" destOrd="0" presId="urn:microsoft.com/office/officeart/2008/layout/NameandTitleOrganizationalChart"/>
    <dgm:cxn modelId="{4A84B774-BB4C-4CFD-85F3-D48450C0B0D3}" type="presOf" srcId="{F48CB4DC-091E-48B0-8C70-CECE02128EEA}" destId="{7C3A65C5-527A-4F0F-91B5-E78F9F912B49}" srcOrd="0" destOrd="0" presId="urn:microsoft.com/office/officeart/2008/layout/NameandTitleOrganizationalChart"/>
    <dgm:cxn modelId="{7AFFCF9B-E516-4B10-976B-5ACF7947ACE0}" srcId="{486B0A00-AF41-4163-90B7-A540C9EF72A1}" destId="{525FF2F7-A5AB-4D31-B159-5539DEF5D7FF}" srcOrd="0" destOrd="0" parTransId="{837C7E05-6D32-465F-BBE3-ECCFFD9E1D98}" sibTransId="{4FD85059-1855-497A-BD6C-B929C1DA02FC}"/>
    <dgm:cxn modelId="{673E96A1-47B7-4EB9-9B30-5949DF63B1E8}" type="presOf" srcId="{FC5881BF-02F0-4CF1-A7A8-87FEBE459FED}" destId="{061F3E45-F750-4799-B257-F940C6EBC0EC}" srcOrd="0" destOrd="0" presId="urn:microsoft.com/office/officeart/2008/layout/NameandTitleOrganizationalChart"/>
    <dgm:cxn modelId="{DE51BFFE-B83C-4C96-BE80-AF1634D5C6F0}" type="presOf" srcId="{6B45F4F2-6D37-48F0-B6AB-BB962336EBD5}" destId="{D1DA454A-00DC-4D77-9DE2-EBA4762168DB}" srcOrd="0" destOrd="0" presId="urn:microsoft.com/office/officeart/2008/layout/NameandTitleOrganizationalChart"/>
    <dgm:cxn modelId="{1B0BE048-250D-4C0D-931C-694B2D2E01E4}" type="presOf" srcId="{A7057D62-B916-48D5-8DBA-E90378BCC66A}" destId="{A60FD335-BDA5-44DB-86BC-8A6E73B4CC07}" srcOrd="0" destOrd="0" presId="urn:microsoft.com/office/officeart/2008/layout/NameandTitleOrganizationalChart"/>
    <dgm:cxn modelId="{BBE8FDE6-828A-468C-84E7-E4F762171A43}" type="presOf" srcId="{6AF2D700-7797-4308-AEF3-60B9035357C9}" destId="{F816B6F2-B618-46C3-8D21-EE682A7969D9}" srcOrd="0" destOrd="0" presId="urn:microsoft.com/office/officeart/2008/layout/NameandTitleOrganizationalChart"/>
    <dgm:cxn modelId="{613F9CA8-486F-41E0-A0FB-8E153CE18C10}" type="presOf" srcId="{11444A15-55D3-4101-9998-1E949934789E}" destId="{FC702C9A-9707-4C3C-B66B-C02B7068343F}" srcOrd="1" destOrd="0" presId="urn:microsoft.com/office/officeart/2008/layout/NameandTitleOrganizationalChart"/>
    <dgm:cxn modelId="{A8C4E3F5-8E41-4445-A2A3-1FC6439EA7E2}" type="presOf" srcId="{C9459273-1254-48BC-AC3A-2A35CA2872E9}" destId="{E5F62166-B5FA-4399-A245-15386A6A1E8D}" srcOrd="0" destOrd="0" presId="urn:microsoft.com/office/officeart/2008/layout/NameandTitleOrganizationalChart"/>
    <dgm:cxn modelId="{BA43F561-AB71-404F-8D9F-B52002FA8A76}" type="presOf" srcId="{173518F6-A8D1-4447-A443-E86146C87AB6}" destId="{F0012796-1A41-4EA5-9182-86E4B564CE34}" srcOrd="0" destOrd="0" presId="urn:microsoft.com/office/officeart/2008/layout/NameandTitleOrganizationalChart"/>
    <dgm:cxn modelId="{D43597B9-D5D3-461E-B38A-292E879F4652}" type="presOf" srcId="{502E1894-478D-436B-A7C2-05B2E6708190}" destId="{17DD919B-209A-4299-9E8C-37D0CF5B63C8}" srcOrd="0" destOrd="0" presId="urn:microsoft.com/office/officeart/2008/layout/NameandTitleOrganizationalChart"/>
    <dgm:cxn modelId="{841BB868-B127-4263-A0BA-EF1889535E90}" type="presOf" srcId="{D45F449F-1F63-42C7-86A4-4C1813AD0E89}" destId="{423043ED-6BAF-45B7-A12E-F7AF7CB82E48}" srcOrd="0" destOrd="0" presId="urn:microsoft.com/office/officeart/2008/layout/NameandTitleOrganizationalChart"/>
    <dgm:cxn modelId="{7E718D10-E1D6-46AD-B04E-E7FD626770B1}" srcId="{32166782-AF8D-451B-A35F-2D09CC7A74D8}" destId="{E46EC03B-BB02-48FF-834C-2297AB7FCFA0}" srcOrd="0" destOrd="0" parTransId="{7FB48E33-E7D9-4223-A435-2F40EFF44C30}" sibTransId="{79DF6CE3-05C9-4D56-9511-3CA1451945BC}"/>
    <dgm:cxn modelId="{BCDFA20D-0D40-4A03-B776-A6FA49EA72FD}" type="presOf" srcId="{6B8B9285-2C08-40BB-91B2-63CAFE6D2EB6}" destId="{1C0CCB1E-6530-4F70-97E4-609FC6B6D8F5}" srcOrd="0" destOrd="0" presId="urn:microsoft.com/office/officeart/2008/layout/NameandTitleOrganizationalChart"/>
    <dgm:cxn modelId="{A98B9149-31CF-4379-AA81-78EB0CABB473}" type="presOf" srcId="{EC6756B7-3C27-4492-97F5-6C93712474C4}" destId="{053E6C87-FF6C-42BB-AC5A-6A780D152BD1}" srcOrd="1" destOrd="0" presId="urn:microsoft.com/office/officeart/2008/layout/NameandTitleOrganizationalChart"/>
    <dgm:cxn modelId="{3C01E127-0380-4565-BC7F-775DDC5387E0}" type="presOf" srcId="{C7D870E2-AD92-4021-9B2D-0BD83E49356E}" destId="{118D3756-4C32-42D7-89E4-FB2D60B708EA}" srcOrd="0" destOrd="0" presId="urn:microsoft.com/office/officeart/2008/layout/NameandTitleOrganizationalChart"/>
    <dgm:cxn modelId="{24751C9A-9FB4-4F41-BBB6-5120043D65BE}" type="presOf" srcId="{E58D0CEA-11D7-4417-A2F1-18C062F3EF2E}" destId="{0EDEA8F0-0B6C-452E-A8E6-2C685D8286AA}" srcOrd="0" destOrd="0" presId="urn:microsoft.com/office/officeart/2008/layout/NameandTitleOrganizationalChart"/>
    <dgm:cxn modelId="{C5FE6B1C-4E45-494F-9DEA-18158032B3D5}" type="presOf" srcId="{693894AC-0FB9-4658-967A-FF8D42EB6372}" destId="{3E5232B5-ED25-41A0-9699-4A44B25AAD61}" srcOrd="0" destOrd="0" presId="urn:microsoft.com/office/officeart/2008/layout/NameandTitleOrganizationalChart"/>
    <dgm:cxn modelId="{CE5C7779-00F4-4F91-8403-EF2578B874F2}" type="presOf" srcId="{4BFAAFDE-5099-403A-9842-EADFDC01E8D3}" destId="{23801F4B-8B97-4806-A2A6-D7E2FE8FC877}" srcOrd="0" destOrd="0" presId="urn:microsoft.com/office/officeart/2008/layout/NameandTitleOrganizationalChart"/>
    <dgm:cxn modelId="{9ED66814-901F-44A6-BD0A-F9CC927AAA57}" type="presOf" srcId="{EC6756B7-3C27-4492-97F5-6C93712474C4}" destId="{A2332801-DF7B-43E7-A040-39296F3FD83C}" srcOrd="0" destOrd="0" presId="urn:microsoft.com/office/officeart/2008/layout/NameandTitleOrganizationalChart"/>
    <dgm:cxn modelId="{6F5D36EE-DBF8-4775-AB61-CFAA9FACA829}" type="presOf" srcId="{AEB2916B-FE84-4BD7-9F3F-19AF02FC9B13}" destId="{F08A7BDB-83D6-4713-88C7-B485B2D077F4}" srcOrd="1" destOrd="0" presId="urn:microsoft.com/office/officeart/2008/layout/NameandTitleOrganizationalChart"/>
    <dgm:cxn modelId="{35F2A4B5-D9C2-4E7C-A575-869584ED7F01}" srcId="{2D80DDC0-AC55-45B6-A048-D885DE12EEAA}" destId="{1C87C80C-6A5C-4994-AFE4-9D8CAF4808A2}" srcOrd="0" destOrd="0" parTransId="{7A6732CF-2490-4839-B609-92DAC2F5BBDC}" sibTransId="{C9459273-1254-48BC-AC3A-2A35CA2872E9}"/>
    <dgm:cxn modelId="{D188C272-630A-49F0-8875-AFD20564D232}" type="presOf" srcId="{D8D1849F-E11A-44D5-9B5D-5854AB84EF35}" destId="{02E2D0E3-33F6-4F65-877E-0915BBB3E1DA}" srcOrd="0" destOrd="0" presId="urn:microsoft.com/office/officeart/2008/layout/NameandTitleOrganizationalChart"/>
    <dgm:cxn modelId="{CFEF5ED6-8A93-4631-8F07-A995F41275CB}" type="presParOf" srcId="{F20F3BD0-6184-4F99-AE53-B467D62CEC4F}" destId="{0F7DDCB3-89E8-4BED-86D0-C7EF5E7367EF}" srcOrd="0" destOrd="0" presId="urn:microsoft.com/office/officeart/2008/layout/NameandTitleOrganizationalChart"/>
    <dgm:cxn modelId="{50C5AE72-FF58-482D-B0BC-03832E617B47}" type="presParOf" srcId="{0F7DDCB3-89E8-4BED-86D0-C7EF5E7367EF}" destId="{41EB83FA-3BE3-47A2-B94E-BC84A9583F9A}" srcOrd="0" destOrd="0" presId="urn:microsoft.com/office/officeart/2008/layout/NameandTitleOrganizationalChart"/>
    <dgm:cxn modelId="{7E667486-18BC-48D9-AB6A-2581CA12CD54}" type="presParOf" srcId="{41EB83FA-3BE3-47A2-B94E-BC84A9583F9A}" destId="{F0012796-1A41-4EA5-9182-86E4B564CE34}" srcOrd="0" destOrd="0" presId="urn:microsoft.com/office/officeart/2008/layout/NameandTitleOrganizationalChart"/>
    <dgm:cxn modelId="{D6575D87-47F5-4BAF-B6A8-9676463211E4}" type="presParOf" srcId="{41EB83FA-3BE3-47A2-B94E-BC84A9583F9A}" destId="{CC684C44-9E97-4DD6-9C41-6FE9A5164C67}" srcOrd="1" destOrd="0" presId="urn:microsoft.com/office/officeart/2008/layout/NameandTitleOrganizationalChart"/>
    <dgm:cxn modelId="{E2F9CA77-03A8-4990-99E5-DA56CA123FA2}" type="presParOf" srcId="{41EB83FA-3BE3-47A2-B94E-BC84A9583F9A}" destId="{B161137A-8A48-4230-994F-8CD1F25CC048}" srcOrd="2" destOrd="0" presId="urn:microsoft.com/office/officeart/2008/layout/NameandTitleOrganizationalChart"/>
    <dgm:cxn modelId="{8405CC8C-DD9D-4586-96BC-A747F2EDA041}" type="presParOf" srcId="{0F7DDCB3-89E8-4BED-86D0-C7EF5E7367EF}" destId="{76E932CA-3C55-448A-98AC-54EDBBC4658E}" srcOrd="1" destOrd="0" presId="urn:microsoft.com/office/officeart/2008/layout/NameandTitleOrganizationalChart"/>
    <dgm:cxn modelId="{5266A9AD-FDB4-47F7-88B8-7A891E465E43}" type="presParOf" srcId="{76E932CA-3C55-448A-98AC-54EDBBC4658E}" destId="{B50B9983-651A-4D2A-8206-728D6AF3E666}" srcOrd="0" destOrd="0" presId="urn:microsoft.com/office/officeart/2008/layout/NameandTitleOrganizationalChart"/>
    <dgm:cxn modelId="{5C3B5A0B-547C-45E1-A19B-C346C0585DBC}" type="presParOf" srcId="{76E932CA-3C55-448A-98AC-54EDBBC4658E}" destId="{6D830AC1-0F42-4B52-A8EA-B2E7502DAAB7}" srcOrd="1" destOrd="0" presId="urn:microsoft.com/office/officeart/2008/layout/NameandTitleOrganizationalChart"/>
    <dgm:cxn modelId="{6696589A-AACE-48FB-9468-203308DE6742}" type="presParOf" srcId="{6D830AC1-0F42-4B52-A8EA-B2E7502DAAB7}" destId="{9F583D98-90E3-4AC1-96B9-CA726DA7D41E}" srcOrd="0" destOrd="0" presId="urn:microsoft.com/office/officeart/2008/layout/NameandTitleOrganizationalChart"/>
    <dgm:cxn modelId="{F047DB0C-F01C-4E4F-93AB-2BD2021CD530}" type="presParOf" srcId="{9F583D98-90E3-4AC1-96B9-CA726DA7D41E}" destId="{1F74449A-F8DF-40BC-924C-8C422002E516}" srcOrd="0" destOrd="0" presId="urn:microsoft.com/office/officeart/2008/layout/NameandTitleOrganizationalChart"/>
    <dgm:cxn modelId="{21E61B51-A134-41D1-818D-E3704AAE9FBD}" type="presParOf" srcId="{9F583D98-90E3-4AC1-96B9-CA726DA7D41E}" destId="{1C0CCB1E-6530-4F70-97E4-609FC6B6D8F5}" srcOrd="1" destOrd="0" presId="urn:microsoft.com/office/officeart/2008/layout/NameandTitleOrganizationalChart"/>
    <dgm:cxn modelId="{2B7A1F1A-F39F-4C44-BBFA-33C017239C97}" type="presParOf" srcId="{9F583D98-90E3-4AC1-96B9-CA726DA7D41E}" destId="{F08A7BDB-83D6-4713-88C7-B485B2D077F4}" srcOrd="2" destOrd="0" presId="urn:microsoft.com/office/officeart/2008/layout/NameandTitleOrganizationalChart"/>
    <dgm:cxn modelId="{CA82935E-127C-48EA-B6FE-33A89123A6A1}" type="presParOf" srcId="{6D830AC1-0F42-4B52-A8EA-B2E7502DAAB7}" destId="{30E9D8AE-73FE-41FE-87FC-DBFC1320ABD5}" srcOrd="1" destOrd="0" presId="urn:microsoft.com/office/officeart/2008/layout/NameandTitleOrganizationalChart"/>
    <dgm:cxn modelId="{E1656528-8161-4225-8AF9-B7CC25EEE03E}" type="presParOf" srcId="{6D830AC1-0F42-4B52-A8EA-B2E7502DAAB7}" destId="{71B43E79-D5BA-45A6-B48C-EBA9045C17FE}" srcOrd="2" destOrd="0" presId="urn:microsoft.com/office/officeart/2008/layout/NameandTitleOrganizationalChart"/>
    <dgm:cxn modelId="{105A88E2-F9F0-4D4F-9DBF-1681D3D6A7B0}" type="presParOf" srcId="{76E932CA-3C55-448A-98AC-54EDBBC4658E}" destId="{65E6A6C2-683B-42D5-9124-01B3204D0ABF}" srcOrd="2" destOrd="0" presId="urn:microsoft.com/office/officeart/2008/layout/NameandTitleOrganizationalChart"/>
    <dgm:cxn modelId="{9395A355-12AB-439C-93C7-916E5EFC23EA}" type="presParOf" srcId="{76E932CA-3C55-448A-98AC-54EDBBC4658E}" destId="{05310692-9170-4F9A-85BF-E2B0F3478CDB}" srcOrd="3" destOrd="0" presId="urn:microsoft.com/office/officeart/2008/layout/NameandTitleOrganizationalChart"/>
    <dgm:cxn modelId="{6BE5DA93-AC1C-458B-B75F-6BD383BEFE9C}" type="presParOf" srcId="{05310692-9170-4F9A-85BF-E2B0F3478CDB}" destId="{AD424077-4B29-4509-9CD3-B9544A5666FB}" srcOrd="0" destOrd="0" presId="urn:microsoft.com/office/officeart/2008/layout/NameandTitleOrganizationalChart"/>
    <dgm:cxn modelId="{73144A91-9824-4EB3-ABC2-BAF5C092023C}" type="presParOf" srcId="{AD424077-4B29-4509-9CD3-B9544A5666FB}" destId="{F99C3A24-99C3-4CEB-9597-C72796E0C5E3}" srcOrd="0" destOrd="0" presId="urn:microsoft.com/office/officeart/2008/layout/NameandTitleOrganizationalChart"/>
    <dgm:cxn modelId="{1A750B82-E833-4C0D-8D8C-AFB95850D538}" type="presParOf" srcId="{AD424077-4B29-4509-9CD3-B9544A5666FB}" destId="{F0235649-673D-460F-B219-20D4724E6DE8}" srcOrd="1" destOrd="0" presId="urn:microsoft.com/office/officeart/2008/layout/NameandTitleOrganizationalChart"/>
    <dgm:cxn modelId="{E326FA27-504A-4141-8B39-29AEC0C7AEE3}" type="presParOf" srcId="{AD424077-4B29-4509-9CD3-B9544A5666FB}" destId="{A7995F2F-0330-473F-A79A-4323379B1FC4}" srcOrd="2" destOrd="0" presId="urn:microsoft.com/office/officeart/2008/layout/NameandTitleOrganizationalChart"/>
    <dgm:cxn modelId="{AF38EA5E-9E64-4ACE-AA4A-312F7747F166}" type="presParOf" srcId="{05310692-9170-4F9A-85BF-E2B0F3478CDB}" destId="{75E4FCAD-13F4-4FBC-9F88-C0125B3D766C}" srcOrd="1" destOrd="0" presId="urn:microsoft.com/office/officeart/2008/layout/NameandTitleOrganizationalChart"/>
    <dgm:cxn modelId="{C33F8985-624A-4BDE-BA3D-53E9DD664B51}" type="presParOf" srcId="{05310692-9170-4F9A-85BF-E2B0F3478CDB}" destId="{960D4D82-A537-4A94-BF7B-7BAEE4DE1A93}" srcOrd="2" destOrd="0" presId="urn:microsoft.com/office/officeart/2008/layout/NameandTitleOrganizationalChart"/>
    <dgm:cxn modelId="{13BA3E6C-B429-40AF-9EA6-5B4568FD9CBC}" type="presParOf" srcId="{76E932CA-3C55-448A-98AC-54EDBBC4658E}" destId="{B749C39C-4CDD-41BF-B800-A9E1936B5378}" srcOrd="4" destOrd="0" presId="urn:microsoft.com/office/officeart/2008/layout/NameandTitleOrganizationalChart"/>
    <dgm:cxn modelId="{F9C4CBD3-EE02-4C6B-BD81-8BC59A6B9AB7}" type="presParOf" srcId="{76E932CA-3C55-448A-98AC-54EDBBC4658E}" destId="{F552364F-867A-4F9B-A669-8ADB75F69B00}" srcOrd="5" destOrd="0" presId="urn:microsoft.com/office/officeart/2008/layout/NameandTitleOrganizationalChart"/>
    <dgm:cxn modelId="{02D1EE3C-A2C0-455D-AC46-F762D35B4A79}" type="presParOf" srcId="{F552364F-867A-4F9B-A669-8ADB75F69B00}" destId="{E8E041F7-0AE4-49AC-B423-0D577C5122F4}" srcOrd="0" destOrd="0" presId="urn:microsoft.com/office/officeart/2008/layout/NameandTitleOrganizationalChart"/>
    <dgm:cxn modelId="{17DC8DEF-3916-402C-96CA-6815603F8107}" type="presParOf" srcId="{E8E041F7-0AE4-49AC-B423-0D577C5122F4}" destId="{02FF6245-824B-4C83-A915-E9A58E51B708}" srcOrd="0" destOrd="0" presId="urn:microsoft.com/office/officeart/2008/layout/NameandTitleOrganizationalChart"/>
    <dgm:cxn modelId="{939B41CF-D86D-4BF8-BF5C-2870014A278B}" type="presParOf" srcId="{E8E041F7-0AE4-49AC-B423-0D577C5122F4}" destId="{7C3A65C5-527A-4F0F-91B5-E78F9F912B49}" srcOrd="1" destOrd="0" presId="urn:microsoft.com/office/officeart/2008/layout/NameandTitleOrganizationalChart"/>
    <dgm:cxn modelId="{63F43A6B-518A-4B43-88CF-4F2D28F5AD5C}" type="presParOf" srcId="{E8E041F7-0AE4-49AC-B423-0D577C5122F4}" destId="{DDB4076B-4C3B-4C3C-B21C-D602BCD31650}" srcOrd="2" destOrd="0" presId="urn:microsoft.com/office/officeart/2008/layout/NameandTitleOrganizationalChart"/>
    <dgm:cxn modelId="{584147E5-9FC6-40C9-A062-125FA44B6ADD}" type="presParOf" srcId="{F552364F-867A-4F9B-A669-8ADB75F69B00}" destId="{A1BA5E11-2050-4360-870D-7A77AF2B484A}" srcOrd="1" destOrd="0" presId="urn:microsoft.com/office/officeart/2008/layout/NameandTitleOrganizationalChart"/>
    <dgm:cxn modelId="{CF6350E7-6875-4938-BED8-6D700AA7F1E6}" type="presParOf" srcId="{F552364F-867A-4F9B-A669-8ADB75F69B00}" destId="{2BAE2900-7E05-408D-85A2-22CBCD80911C}" srcOrd="2" destOrd="0" presId="urn:microsoft.com/office/officeart/2008/layout/NameandTitleOrganizationalChart"/>
    <dgm:cxn modelId="{4B405A6D-8513-49D9-B0CB-0D9751448541}" type="presParOf" srcId="{76E932CA-3C55-448A-98AC-54EDBBC4658E}" destId="{CCA8C38D-DF52-4A90-B243-795C032454E6}" srcOrd="6" destOrd="0" presId="urn:microsoft.com/office/officeart/2008/layout/NameandTitleOrganizationalChart"/>
    <dgm:cxn modelId="{FCE5B1C0-86E9-4E41-AA3C-7EC3757AA26A}" type="presParOf" srcId="{76E932CA-3C55-448A-98AC-54EDBBC4658E}" destId="{213FA432-648D-4E67-9AC5-BC4609234F4E}" srcOrd="7" destOrd="0" presId="urn:microsoft.com/office/officeart/2008/layout/NameandTitleOrganizationalChart"/>
    <dgm:cxn modelId="{7172D7B7-CBBF-4F54-9F71-9528897E5055}" type="presParOf" srcId="{213FA432-648D-4E67-9AC5-BC4609234F4E}" destId="{812AC7B0-D8C6-443B-A214-8DA3EAE4D0AA}" srcOrd="0" destOrd="0" presId="urn:microsoft.com/office/officeart/2008/layout/NameandTitleOrganizationalChart"/>
    <dgm:cxn modelId="{1D264171-0145-4A72-90A5-16EE7CF35522}" type="presParOf" srcId="{812AC7B0-D8C6-443B-A214-8DA3EAE4D0AA}" destId="{59851E37-7BDE-4AE3-A6A7-9AD8658CE398}" srcOrd="0" destOrd="0" presId="urn:microsoft.com/office/officeart/2008/layout/NameandTitleOrganizationalChart"/>
    <dgm:cxn modelId="{71F4144D-7C9D-4D80-9569-9CA9EB2C336E}" type="presParOf" srcId="{812AC7B0-D8C6-443B-A214-8DA3EAE4D0AA}" destId="{061F3E45-F750-4799-B257-F940C6EBC0EC}" srcOrd="1" destOrd="0" presId="urn:microsoft.com/office/officeart/2008/layout/NameandTitleOrganizationalChart"/>
    <dgm:cxn modelId="{ACC8B904-2C0A-4E47-B408-14A8BBCF18A0}" type="presParOf" srcId="{812AC7B0-D8C6-443B-A214-8DA3EAE4D0AA}" destId="{403BCDBE-3DA9-40FB-B37C-15C71B37DBDF}" srcOrd="2" destOrd="0" presId="urn:microsoft.com/office/officeart/2008/layout/NameandTitleOrganizationalChart"/>
    <dgm:cxn modelId="{AAA62461-FE0D-4203-B7BA-A366827F6B32}" type="presParOf" srcId="{213FA432-648D-4E67-9AC5-BC4609234F4E}" destId="{E9FB9870-FA9A-4A7A-93EA-F1C573302C3E}" srcOrd="1" destOrd="0" presId="urn:microsoft.com/office/officeart/2008/layout/NameandTitleOrganizationalChart"/>
    <dgm:cxn modelId="{D20B654A-8A21-4886-9977-C22FCD3038BD}" type="presParOf" srcId="{213FA432-648D-4E67-9AC5-BC4609234F4E}" destId="{4761AC98-032B-49F6-A822-82D304CD663E}" srcOrd="2" destOrd="0" presId="urn:microsoft.com/office/officeart/2008/layout/NameandTitleOrganizationalChart"/>
    <dgm:cxn modelId="{62BBB2D3-4756-46ED-90E6-5712614CB7C4}" type="presParOf" srcId="{76E932CA-3C55-448A-98AC-54EDBBC4658E}" destId="{91DE7225-4606-440C-AFF5-527D6BA546F9}" srcOrd="8" destOrd="0" presId="urn:microsoft.com/office/officeart/2008/layout/NameandTitleOrganizationalChart"/>
    <dgm:cxn modelId="{D8696A54-0820-4068-B2A3-D4BB2357D82B}" type="presParOf" srcId="{76E932CA-3C55-448A-98AC-54EDBBC4658E}" destId="{7FC53DD8-20A6-4FA8-B09A-BF7F55CC03F9}" srcOrd="9" destOrd="0" presId="urn:microsoft.com/office/officeart/2008/layout/NameandTitleOrganizationalChart"/>
    <dgm:cxn modelId="{1EA16B96-ECB5-43C5-9164-AFA1AF5ED25C}" type="presParOf" srcId="{7FC53DD8-20A6-4FA8-B09A-BF7F55CC03F9}" destId="{51C18C0C-083C-435D-9F91-B885291A5583}" srcOrd="0" destOrd="0" presId="urn:microsoft.com/office/officeart/2008/layout/NameandTitleOrganizationalChart"/>
    <dgm:cxn modelId="{E199EF7D-538E-4683-8B74-56F9F4DB77AE}" type="presParOf" srcId="{51C18C0C-083C-435D-9F91-B885291A5583}" destId="{259FA6A9-FC68-46EE-BD22-677F4D6E889F}" srcOrd="0" destOrd="0" presId="urn:microsoft.com/office/officeart/2008/layout/NameandTitleOrganizationalChart"/>
    <dgm:cxn modelId="{1F1C0FF6-A641-4911-A398-1C5AC68E9E26}" type="presParOf" srcId="{51C18C0C-083C-435D-9F91-B885291A5583}" destId="{423043ED-6BAF-45B7-A12E-F7AF7CB82E48}" srcOrd="1" destOrd="0" presId="urn:microsoft.com/office/officeart/2008/layout/NameandTitleOrganizationalChart"/>
    <dgm:cxn modelId="{88E87BEB-21F9-4159-9FAB-31D7F5AB9759}" type="presParOf" srcId="{51C18C0C-083C-435D-9F91-B885291A5583}" destId="{47C38D6A-1F75-411E-A9B5-740CC7B0026F}" srcOrd="2" destOrd="0" presId="urn:microsoft.com/office/officeart/2008/layout/NameandTitleOrganizationalChart"/>
    <dgm:cxn modelId="{63D6591F-11A0-4CC8-AD90-717F0474661D}" type="presParOf" srcId="{7FC53DD8-20A6-4FA8-B09A-BF7F55CC03F9}" destId="{AFE563C8-A603-4340-873E-93A322DBA0F0}" srcOrd="1" destOrd="0" presId="urn:microsoft.com/office/officeart/2008/layout/NameandTitleOrganizationalChart"/>
    <dgm:cxn modelId="{D6008A43-A73F-4B76-B72C-A4B5B4913A5D}" type="presParOf" srcId="{7FC53DD8-20A6-4FA8-B09A-BF7F55CC03F9}" destId="{FDE96210-EAE2-48D4-A91F-8BDC7A637319}" srcOrd="2" destOrd="0" presId="urn:microsoft.com/office/officeart/2008/layout/NameandTitleOrganizationalChart"/>
    <dgm:cxn modelId="{1D2CFE3C-4EAC-4BA0-8BA2-8B6F5B5289FC}" type="presParOf" srcId="{76E932CA-3C55-448A-98AC-54EDBBC4658E}" destId="{4355FE51-CCB1-4077-9CDD-781D8477BAA2}" srcOrd="10" destOrd="0" presId="urn:microsoft.com/office/officeart/2008/layout/NameandTitleOrganizationalChart"/>
    <dgm:cxn modelId="{5770473D-FC31-4FE6-8C9B-4375E413C1A3}" type="presParOf" srcId="{76E932CA-3C55-448A-98AC-54EDBBC4658E}" destId="{DB5D4B2D-24E6-472B-9777-78DAC81C70C4}" srcOrd="11" destOrd="0" presId="urn:microsoft.com/office/officeart/2008/layout/NameandTitleOrganizationalChart"/>
    <dgm:cxn modelId="{BB64CA09-4F9D-4949-9C56-07E3BE44F24C}" type="presParOf" srcId="{DB5D4B2D-24E6-472B-9777-78DAC81C70C4}" destId="{301B3A11-2F27-4FE8-8CC4-83FB2513AF2E}" srcOrd="0" destOrd="0" presId="urn:microsoft.com/office/officeart/2008/layout/NameandTitleOrganizationalChart"/>
    <dgm:cxn modelId="{F2CA2F4D-2E71-4592-A7FD-FB541A2414E3}" type="presParOf" srcId="{301B3A11-2F27-4FE8-8CC4-83FB2513AF2E}" destId="{CEFA14CC-C425-4176-AFD9-628394445EF0}" srcOrd="0" destOrd="0" presId="urn:microsoft.com/office/officeart/2008/layout/NameandTitleOrganizationalChart"/>
    <dgm:cxn modelId="{1953C74A-44C9-46D6-B237-DEDAE623DB99}" type="presParOf" srcId="{301B3A11-2F27-4FE8-8CC4-83FB2513AF2E}" destId="{1CBB8F75-02AF-4E27-A642-99EAFF8211D3}" srcOrd="1" destOrd="0" presId="urn:microsoft.com/office/officeart/2008/layout/NameandTitleOrganizationalChart"/>
    <dgm:cxn modelId="{EB77739A-C92D-4B3A-B6CD-83EEE8D07330}" type="presParOf" srcId="{301B3A11-2F27-4FE8-8CC4-83FB2513AF2E}" destId="{80FE075F-FD97-4CD9-953B-8BC55B9312CE}" srcOrd="2" destOrd="0" presId="urn:microsoft.com/office/officeart/2008/layout/NameandTitleOrganizationalChart"/>
    <dgm:cxn modelId="{68D15A89-6131-4FBD-8C2B-9F2012986DBB}" type="presParOf" srcId="{DB5D4B2D-24E6-472B-9777-78DAC81C70C4}" destId="{B72000B2-71BD-4B6E-98F7-FCFE8598E6EC}" srcOrd="1" destOrd="0" presId="urn:microsoft.com/office/officeart/2008/layout/NameandTitleOrganizationalChart"/>
    <dgm:cxn modelId="{27E87F8E-54ED-429B-9797-5EBF0DD5C26B}" type="presParOf" srcId="{B72000B2-71BD-4B6E-98F7-FCFE8598E6EC}" destId="{A726567E-F337-406D-A55A-1B858CC7D960}" srcOrd="0" destOrd="0" presId="urn:microsoft.com/office/officeart/2008/layout/NameandTitleOrganizationalChart"/>
    <dgm:cxn modelId="{71660ABE-2931-4776-B757-B553C58FBC2C}" type="presParOf" srcId="{B72000B2-71BD-4B6E-98F7-FCFE8598E6EC}" destId="{1327D555-74B2-4DA8-9AA8-245ADE55A32D}" srcOrd="1" destOrd="0" presId="urn:microsoft.com/office/officeart/2008/layout/NameandTitleOrganizationalChart"/>
    <dgm:cxn modelId="{4DD63078-D203-45AF-95A9-1C329DEC492B}" type="presParOf" srcId="{1327D555-74B2-4DA8-9AA8-245ADE55A32D}" destId="{3E9288A3-14C7-40F0-8C03-6BB543B69356}" srcOrd="0" destOrd="0" presId="urn:microsoft.com/office/officeart/2008/layout/NameandTitleOrganizationalChart"/>
    <dgm:cxn modelId="{6F994DE1-F44E-4203-8848-94C07CC8D528}" type="presParOf" srcId="{3E9288A3-14C7-40F0-8C03-6BB543B69356}" destId="{A9527A47-0F35-4C3D-9CD2-F702D33BED89}" srcOrd="0" destOrd="0" presId="urn:microsoft.com/office/officeart/2008/layout/NameandTitleOrganizationalChart"/>
    <dgm:cxn modelId="{596FB168-0123-43C5-9BF7-9F8DF544113D}" type="presParOf" srcId="{3E9288A3-14C7-40F0-8C03-6BB543B69356}" destId="{FF226B21-33BD-4811-A5BB-E7A977A77807}" srcOrd="1" destOrd="0" presId="urn:microsoft.com/office/officeart/2008/layout/NameandTitleOrganizationalChart"/>
    <dgm:cxn modelId="{0B6DBC62-A3A4-491D-AD55-4F1B6FBFCEB6}" type="presParOf" srcId="{3E9288A3-14C7-40F0-8C03-6BB543B69356}" destId="{7DE9A622-6E8C-4FB0-93A8-7C09717CA1DB}" srcOrd="2" destOrd="0" presId="urn:microsoft.com/office/officeart/2008/layout/NameandTitleOrganizationalChart"/>
    <dgm:cxn modelId="{1AED8FDA-4B57-4071-8816-8380A458AE6B}" type="presParOf" srcId="{1327D555-74B2-4DA8-9AA8-245ADE55A32D}" destId="{DF51F55E-346E-4FF1-9ECA-FD7476AD8A71}" srcOrd="1" destOrd="0" presId="urn:microsoft.com/office/officeart/2008/layout/NameandTitleOrganizationalChart"/>
    <dgm:cxn modelId="{EE056992-23F4-4D16-873F-3256A1B4DE33}" type="presParOf" srcId="{DF51F55E-346E-4FF1-9ECA-FD7476AD8A71}" destId="{92E9F6F7-18C9-484A-A6D6-99785363EA36}" srcOrd="0" destOrd="0" presId="urn:microsoft.com/office/officeart/2008/layout/NameandTitleOrganizationalChart"/>
    <dgm:cxn modelId="{6DA2D5CF-2626-49CF-88B0-775004AF4026}" type="presParOf" srcId="{DF51F55E-346E-4FF1-9ECA-FD7476AD8A71}" destId="{DC38D7AB-F102-4F8C-A391-98812627F109}" srcOrd="1" destOrd="0" presId="urn:microsoft.com/office/officeart/2008/layout/NameandTitleOrganizationalChart"/>
    <dgm:cxn modelId="{75A52C18-0376-43B4-95EC-750756DB0A01}" type="presParOf" srcId="{DC38D7AB-F102-4F8C-A391-98812627F109}" destId="{9653315D-17BE-4B87-9399-49921E466EF6}" srcOrd="0" destOrd="0" presId="urn:microsoft.com/office/officeart/2008/layout/NameandTitleOrganizationalChart"/>
    <dgm:cxn modelId="{4B3DDAC9-C2D8-4209-95E5-A9C24230800C}" type="presParOf" srcId="{9653315D-17BE-4B87-9399-49921E466EF6}" destId="{D6DBF2AA-35E8-4D93-B2EA-305D8366BCAE}" srcOrd="0" destOrd="0" presId="urn:microsoft.com/office/officeart/2008/layout/NameandTitleOrganizationalChart"/>
    <dgm:cxn modelId="{7FC5CE44-CCAB-468B-B081-639725418BC7}" type="presParOf" srcId="{9653315D-17BE-4B87-9399-49921E466EF6}" destId="{02E2D0E3-33F6-4F65-877E-0915BBB3E1DA}" srcOrd="1" destOrd="0" presId="urn:microsoft.com/office/officeart/2008/layout/NameandTitleOrganizationalChart"/>
    <dgm:cxn modelId="{5021D93E-EBC9-41CB-A99A-9A0E98C53ED8}" type="presParOf" srcId="{9653315D-17BE-4B87-9399-49921E466EF6}" destId="{0F4FE9B7-AD92-4888-B2E6-33874ED8649A}" srcOrd="2" destOrd="0" presId="urn:microsoft.com/office/officeart/2008/layout/NameandTitleOrganizationalChart"/>
    <dgm:cxn modelId="{5A04B48D-760A-4D52-83A6-71FCF5E8CBE5}" type="presParOf" srcId="{DC38D7AB-F102-4F8C-A391-98812627F109}" destId="{4254D26E-EBFC-4805-8D00-97C1A8F96753}" srcOrd="1" destOrd="0" presId="urn:microsoft.com/office/officeart/2008/layout/NameandTitleOrganizationalChart"/>
    <dgm:cxn modelId="{CEC93E69-CAB3-4011-ACFC-30C50EE1EEBD}" type="presParOf" srcId="{4254D26E-EBFC-4805-8D00-97C1A8F96753}" destId="{9D99A1C0-3913-484F-AEA2-365FD46D6ACB}" srcOrd="0" destOrd="0" presId="urn:microsoft.com/office/officeart/2008/layout/NameandTitleOrganizationalChart"/>
    <dgm:cxn modelId="{3EDEA7AB-6B4D-4B39-B06B-6F387CAB46FD}" type="presParOf" srcId="{4254D26E-EBFC-4805-8D00-97C1A8F96753}" destId="{8DFA46A0-40B6-42F9-85AE-B3E77B41494B}" srcOrd="1" destOrd="0" presId="urn:microsoft.com/office/officeart/2008/layout/NameandTitleOrganizationalChart"/>
    <dgm:cxn modelId="{8908149E-B2D1-4F59-8DD2-3CA046B0C45E}" type="presParOf" srcId="{8DFA46A0-40B6-42F9-85AE-B3E77B41494B}" destId="{6D8C68FF-060E-45F8-BB62-32F10A6F5880}" srcOrd="0" destOrd="0" presId="urn:microsoft.com/office/officeart/2008/layout/NameandTitleOrganizationalChart"/>
    <dgm:cxn modelId="{EA99374D-5DB3-451E-9D7C-48ECE5673093}" type="presParOf" srcId="{6D8C68FF-060E-45F8-BB62-32F10A6F5880}" destId="{F98A84DA-35D1-4431-9C88-3FC1B017325C}" srcOrd="0" destOrd="0" presId="urn:microsoft.com/office/officeart/2008/layout/NameandTitleOrganizationalChart"/>
    <dgm:cxn modelId="{9689D918-D270-48B7-BE80-55CE17D98BA4}" type="presParOf" srcId="{6D8C68FF-060E-45F8-BB62-32F10A6F5880}" destId="{E5F62166-B5FA-4399-A245-15386A6A1E8D}" srcOrd="1" destOrd="0" presId="urn:microsoft.com/office/officeart/2008/layout/NameandTitleOrganizationalChart"/>
    <dgm:cxn modelId="{55D0C7EA-5036-4636-AE69-0162E23C64FA}" type="presParOf" srcId="{6D8C68FF-060E-45F8-BB62-32F10A6F5880}" destId="{2BDCFB80-B44C-45FD-8C05-5601EC572E34}" srcOrd="2" destOrd="0" presId="urn:microsoft.com/office/officeart/2008/layout/NameandTitleOrganizationalChart"/>
    <dgm:cxn modelId="{E9DF48E5-B5E3-4F1D-A06D-94E6FC318664}" type="presParOf" srcId="{8DFA46A0-40B6-42F9-85AE-B3E77B41494B}" destId="{F5A6C607-7F63-4408-ADED-191A32229F9F}" srcOrd="1" destOrd="0" presId="urn:microsoft.com/office/officeart/2008/layout/NameandTitleOrganizationalChart"/>
    <dgm:cxn modelId="{FE771EC9-088C-486A-A3AA-F5FC9459A4B4}" type="presParOf" srcId="{F5A6C607-7F63-4408-ADED-191A32229F9F}" destId="{DE12F01C-E066-4CB3-81D9-5C406E99F158}" srcOrd="0" destOrd="0" presId="urn:microsoft.com/office/officeart/2008/layout/NameandTitleOrganizationalChart"/>
    <dgm:cxn modelId="{1CEFFD63-B53D-4B52-ADA5-B2837B7B0AC5}" type="presParOf" srcId="{F5A6C607-7F63-4408-ADED-191A32229F9F}" destId="{79CE7C4C-B99F-44A1-B14E-69E13BAC6D3C}" srcOrd="1" destOrd="0" presId="urn:microsoft.com/office/officeart/2008/layout/NameandTitleOrganizationalChart"/>
    <dgm:cxn modelId="{27FF50DC-354F-4F00-8837-9CF00CC00586}" type="presParOf" srcId="{79CE7C4C-B99F-44A1-B14E-69E13BAC6D3C}" destId="{7D04C2CE-EEDB-4978-872D-31BBBB5C42A5}" srcOrd="0" destOrd="0" presId="urn:microsoft.com/office/officeart/2008/layout/NameandTitleOrganizationalChart"/>
    <dgm:cxn modelId="{45793495-A1E4-4E6A-9308-3E7F6B6D6314}" type="presParOf" srcId="{7D04C2CE-EEDB-4978-872D-31BBBB5C42A5}" destId="{30002B17-6A08-4285-A131-BD7526FD04B4}" srcOrd="0" destOrd="0" presId="urn:microsoft.com/office/officeart/2008/layout/NameandTitleOrganizationalChart"/>
    <dgm:cxn modelId="{5F1D1AC2-377D-4E08-A3BA-4746E52DC730}" type="presParOf" srcId="{7D04C2CE-EEDB-4978-872D-31BBBB5C42A5}" destId="{71C0CF00-1782-4415-90C7-F7C1E995141F}" srcOrd="1" destOrd="0" presId="urn:microsoft.com/office/officeart/2008/layout/NameandTitleOrganizationalChart"/>
    <dgm:cxn modelId="{B8D1643E-FFE3-4B9E-A02D-7B9C76C5E8F9}" type="presParOf" srcId="{7D04C2CE-EEDB-4978-872D-31BBBB5C42A5}" destId="{FEEB0C9A-1CFB-43D3-AD30-C690191D89B1}" srcOrd="2" destOrd="0" presId="urn:microsoft.com/office/officeart/2008/layout/NameandTitleOrganizationalChart"/>
    <dgm:cxn modelId="{FFC71451-9FC0-4EC6-888D-D75014A8B44A}" type="presParOf" srcId="{79CE7C4C-B99F-44A1-B14E-69E13BAC6D3C}" destId="{383C788E-58A9-420D-B53E-4F661EB74537}" srcOrd="1" destOrd="0" presId="urn:microsoft.com/office/officeart/2008/layout/NameandTitleOrganizationalChart"/>
    <dgm:cxn modelId="{F2EC5B96-BB46-44A9-BFB0-41C67F3EF706}" type="presParOf" srcId="{79CE7C4C-B99F-44A1-B14E-69E13BAC6D3C}" destId="{0D4AEA50-2E5A-45D9-BB08-4F7C9E68374D}" srcOrd="2" destOrd="0" presId="urn:microsoft.com/office/officeart/2008/layout/NameandTitleOrganizationalChart"/>
    <dgm:cxn modelId="{1F51C348-E9B0-4C10-A7F0-2D98034F72BA}" type="presParOf" srcId="{8DFA46A0-40B6-42F9-85AE-B3E77B41494B}" destId="{E885449F-8977-46A1-B0DB-EE105EC89CD4}" srcOrd="2" destOrd="0" presId="urn:microsoft.com/office/officeart/2008/layout/NameandTitleOrganizationalChart"/>
    <dgm:cxn modelId="{5AB1225C-42B9-40B7-8F7A-C533FEBE84B1}" type="presParOf" srcId="{DC38D7AB-F102-4F8C-A391-98812627F109}" destId="{96D86210-2EB4-4476-86D1-E74C1E61EA35}" srcOrd="2" destOrd="0" presId="urn:microsoft.com/office/officeart/2008/layout/NameandTitleOrganizationalChart"/>
    <dgm:cxn modelId="{15C6F218-E9A1-4DB8-8235-B5ED4CA19BE8}" type="presParOf" srcId="{1327D555-74B2-4DA8-9AA8-245ADE55A32D}" destId="{AFAD4417-C19D-49EF-BABE-1905D9404511}" srcOrd="2" destOrd="0" presId="urn:microsoft.com/office/officeart/2008/layout/NameandTitleOrganizationalChart"/>
    <dgm:cxn modelId="{9CB4D033-3429-4EDF-B271-25E0146BFCD3}" type="presParOf" srcId="{B72000B2-71BD-4B6E-98F7-FCFE8598E6EC}" destId="{B8A1C61C-44B1-4921-8CFB-1706899A50D6}" srcOrd="2" destOrd="0" presId="urn:microsoft.com/office/officeart/2008/layout/NameandTitleOrganizationalChart"/>
    <dgm:cxn modelId="{8B990D74-7FE3-41B6-8A63-96B5FCB38EDE}" type="presParOf" srcId="{B72000B2-71BD-4B6E-98F7-FCFE8598E6EC}" destId="{2FE17B82-84E0-46C2-AFD6-4C286BAC378C}" srcOrd="3" destOrd="0" presId="urn:microsoft.com/office/officeart/2008/layout/NameandTitleOrganizationalChart"/>
    <dgm:cxn modelId="{E2FCE450-D487-4ABD-89A2-26D188A43E27}" type="presParOf" srcId="{2FE17B82-84E0-46C2-AFD6-4C286BAC378C}" destId="{69807F73-B160-4062-9620-36CDB5E45355}" srcOrd="0" destOrd="0" presId="urn:microsoft.com/office/officeart/2008/layout/NameandTitleOrganizationalChart"/>
    <dgm:cxn modelId="{161FB267-F049-4FDE-A8D4-73D18CE5B5F9}" type="presParOf" srcId="{69807F73-B160-4062-9620-36CDB5E45355}" destId="{5A580706-C0F7-44E9-82C0-10104C8AACFE}" srcOrd="0" destOrd="0" presId="urn:microsoft.com/office/officeart/2008/layout/NameandTitleOrganizationalChart"/>
    <dgm:cxn modelId="{635078FC-996C-4BAC-AEAB-840B407750AC}" type="presParOf" srcId="{69807F73-B160-4062-9620-36CDB5E45355}" destId="{D4F33914-591C-4145-8F00-2A4B799C8346}" srcOrd="1" destOrd="0" presId="urn:microsoft.com/office/officeart/2008/layout/NameandTitleOrganizationalChart"/>
    <dgm:cxn modelId="{7A0A3127-9AEC-413E-B1E3-699C1BA12D15}" type="presParOf" srcId="{69807F73-B160-4062-9620-36CDB5E45355}" destId="{623380FE-1001-4950-8092-5437C566521E}" srcOrd="2" destOrd="0" presId="urn:microsoft.com/office/officeart/2008/layout/NameandTitleOrganizationalChart"/>
    <dgm:cxn modelId="{19784D20-6E10-46E0-8866-83C4A7D1A38B}" type="presParOf" srcId="{2FE17B82-84E0-46C2-AFD6-4C286BAC378C}" destId="{552DECEE-6CB9-4248-95A3-5BF618BD35C6}" srcOrd="1" destOrd="0" presId="urn:microsoft.com/office/officeart/2008/layout/NameandTitleOrganizationalChart"/>
    <dgm:cxn modelId="{ADFD018A-2091-42CE-9580-D8C714E570A1}" type="presParOf" srcId="{552DECEE-6CB9-4248-95A3-5BF618BD35C6}" destId="{23801F4B-8B97-4806-A2A6-D7E2FE8FC877}" srcOrd="0" destOrd="0" presId="urn:microsoft.com/office/officeart/2008/layout/NameandTitleOrganizationalChart"/>
    <dgm:cxn modelId="{628F46FC-7509-405E-91B8-B5297CF835B2}" type="presParOf" srcId="{552DECEE-6CB9-4248-95A3-5BF618BD35C6}" destId="{1AB95266-8BE9-4E14-BAB2-B578B8FF30D3}" srcOrd="1" destOrd="0" presId="urn:microsoft.com/office/officeart/2008/layout/NameandTitleOrganizationalChart"/>
    <dgm:cxn modelId="{47736E39-062D-491E-BD63-B5CEA50ECC4E}" type="presParOf" srcId="{1AB95266-8BE9-4E14-BAB2-B578B8FF30D3}" destId="{4F6731A2-92F9-419D-AFC9-26A341F24872}" srcOrd="0" destOrd="0" presId="urn:microsoft.com/office/officeart/2008/layout/NameandTitleOrganizationalChart"/>
    <dgm:cxn modelId="{6B80C793-4DCE-417B-AAEC-707AB21964CA}" type="presParOf" srcId="{4F6731A2-92F9-419D-AFC9-26A341F24872}" destId="{15C40B94-BB52-4E73-ACE5-14C811925E9F}" srcOrd="0" destOrd="0" presId="urn:microsoft.com/office/officeart/2008/layout/NameandTitleOrganizationalChart"/>
    <dgm:cxn modelId="{9F9D18C2-5E6B-4B8C-B80E-9FDEDD292D38}" type="presParOf" srcId="{4F6731A2-92F9-419D-AFC9-26A341F24872}" destId="{AD88E7B4-14C8-401B-AF07-5D490058FF0E}" srcOrd="1" destOrd="0" presId="urn:microsoft.com/office/officeart/2008/layout/NameandTitleOrganizationalChart"/>
    <dgm:cxn modelId="{B09A16D9-707D-4ECD-A598-EF8F45C6A427}" type="presParOf" srcId="{4F6731A2-92F9-419D-AFC9-26A341F24872}" destId="{804478C7-43E4-4DFC-AC45-F8C8D32F5FF7}" srcOrd="2" destOrd="0" presId="urn:microsoft.com/office/officeart/2008/layout/NameandTitleOrganizationalChart"/>
    <dgm:cxn modelId="{9CE82479-F5F1-4271-805B-E6B527670B4C}" type="presParOf" srcId="{1AB95266-8BE9-4E14-BAB2-B578B8FF30D3}" destId="{725EA0A9-AAF1-46A3-9EED-7575E519D3D3}" srcOrd="1" destOrd="0" presId="urn:microsoft.com/office/officeart/2008/layout/NameandTitleOrganizationalChart"/>
    <dgm:cxn modelId="{C298CDE2-BB3C-4A42-A6AC-57CEAC49FB18}" type="presParOf" srcId="{725EA0A9-AAF1-46A3-9EED-7575E519D3D3}" destId="{DDEA8656-B097-405D-B086-381BC4A8ECEE}" srcOrd="0" destOrd="0" presId="urn:microsoft.com/office/officeart/2008/layout/NameandTitleOrganizationalChart"/>
    <dgm:cxn modelId="{3797B4FE-63B5-4393-AA9A-A4F4E2B8C634}" type="presParOf" srcId="{725EA0A9-AAF1-46A3-9EED-7575E519D3D3}" destId="{6824C1D3-A73E-444B-911C-43691493FEBE}" srcOrd="1" destOrd="0" presId="urn:microsoft.com/office/officeart/2008/layout/NameandTitleOrganizationalChart"/>
    <dgm:cxn modelId="{672C1527-2313-4F37-90BD-D4213129417B}" type="presParOf" srcId="{6824C1D3-A73E-444B-911C-43691493FEBE}" destId="{20C59C1F-645C-4B9D-8E93-7CAFB3C41062}" srcOrd="0" destOrd="0" presId="urn:microsoft.com/office/officeart/2008/layout/NameandTitleOrganizationalChart"/>
    <dgm:cxn modelId="{3DC4A648-B628-4714-95E4-78826857B3F2}" type="presParOf" srcId="{20C59C1F-645C-4B9D-8E93-7CAFB3C41062}" destId="{D1DA454A-00DC-4D77-9DE2-EBA4762168DB}" srcOrd="0" destOrd="0" presId="urn:microsoft.com/office/officeart/2008/layout/NameandTitleOrganizationalChart"/>
    <dgm:cxn modelId="{8FF1908C-1996-4A77-9E80-A280AF9D4311}" type="presParOf" srcId="{20C59C1F-645C-4B9D-8E93-7CAFB3C41062}" destId="{BFFCF102-68F6-4986-9118-BBAF4FCF9635}" srcOrd="1" destOrd="0" presId="urn:microsoft.com/office/officeart/2008/layout/NameandTitleOrganizationalChart"/>
    <dgm:cxn modelId="{A8757422-4FA2-40EB-8C35-0EC430BED220}" type="presParOf" srcId="{20C59C1F-645C-4B9D-8E93-7CAFB3C41062}" destId="{E6DCF7AC-022C-4EB1-8BF1-96E9AD3F6269}" srcOrd="2" destOrd="0" presId="urn:microsoft.com/office/officeart/2008/layout/NameandTitleOrganizationalChart"/>
    <dgm:cxn modelId="{04C70F8C-108D-469D-8485-A8B2FD74AB38}" type="presParOf" srcId="{6824C1D3-A73E-444B-911C-43691493FEBE}" destId="{C943BC11-12E3-46EF-B9FB-D858D3A0E990}" srcOrd="1" destOrd="0" presId="urn:microsoft.com/office/officeart/2008/layout/NameandTitleOrganizationalChart"/>
    <dgm:cxn modelId="{18086E1E-EFDE-4986-B9F1-A17381FCE5C4}" type="presParOf" srcId="{C943BC11-12E3-46EF-B9FB-D858D3A0E990}" destId="{BE7C7E58-EA6B-4F79-8E5C-C65FB1C75E46}" srcOrd="0" destOrd="0" presId="urn:microsoft.com/office/officeart/2008/layout/NameandTitleOrganizationalChart"/>
    <dgm:cxn modelId="{91F291A4-A4B2-414B-A855-46ED77044E38}" type="presParOf" srcId="{C943BC11-12E3-46EF-B9FB-D858D3A0E990}" destId="{71005C7E-4FF0-444B-A9A5-53DFCE1CC060}" srcOrd="1" destOrd="0" presId="urn:microsoft.com/office/officeart/2008/layout/NameandTitleOrganizationalChart"/>
    <dgm:cxn modelId="{DE939059-CE96-407E-A0FA-0F36881C3059}" type="presParOf" srcId="{71005C7E-4FF0-444B-A9A5-53DFCE1CC060}" destId="{6425C072-DCA3-4E01-A373-D685F6B33F31}" srcOrd="0" destOrd="0" presId="urn:microsoft.com/office/officeart/2008/layout/NameandTitleOrganizationalChart"/>
    <dgm:cxn modelId="{F6DBABE0-4087-40EB-98B3-33F86B603E61}" type="presParOf" srcId="{6425C072-DCA3-4E01-A373-D685F6B33F31}" destId="{65EE627E-87B3-437A-B4B2-BA81375D3C1A}" srcOrd="0" destOrd="0" presId="urn:microsoft.com/office/officeart/2008/layout/NameandTitleOrganizationalChart"/>
    <dgm:cxn modelId="{2B2F1D73-D10F-4EC8-88A5-C58A1406BA74}" type="presParOf" srcId="{6425C072-DCA3-4E01-A373-D685F6B33F31}" destId="{65BDCCAF-2197-49AC-BC96-1CBF394158B8}" srcOrd="1" destOrd="0" presId="urn:microsoft.com/office/officeart/2008/layout/NameandTitleOrganizationalChart"/>
    <dgm:cxn modelId="{70F39BE5-64C1-4F3A-948F-0A466FAA8B63}" type="presParOf" srcId="{6425C072-DCA3-4E01-A373-D685F6B33F31}" destId="{A9151AEC-604B-402B-8DBA-A7763A667FD2}" srcOrd="2" destOrd="0" presId="urn:microsoft.com/office/officeart/2008/layout/NameandTitleOrganizationalChart"/>
    <dgm:cxn modelId="{7BDD3CC7-07EF-44C9-8AC5-6B844A0DC6EC}" type="presParOf" srcId="{71005C7E-4FF0-444B-A9A5-53DFCE1CC060}" destId="{F496B9BD-F615-40A7-96CC-00864E0D75B7}" srcOrd="1" destOrd="0" presId="urn:microsoft.com/office/officeart/2008/layout/NameandTitleOrganizationalChart"/>
    <dgm:cxn modelId="{16B915C8-F67F-4711-8013-6BA6B8B9D700}" type="presParOf" srcId="{71005C7E-4FF0-444B-A9A5-53DFCE1CC060}" destId="{2A2E1607-797F-41DE-A56A-CD29F768EBD3}" srcOrd="2" destOrd="0" presId="urn:microsoft.com/office/officeart/2008/layout/NameandTitleOrganizationalChart"/>
    <dgm:cxn modelId="{E8BCFF70-A7F2-451E-B5E6-7030BA4B89FA}" type="presParOf" srcId="{6824C1D3-A73E-444B-911C-43691493FEBE}" destId="{DDCC23D0-50B7-4D44-B3B1-381D8FA314CE}" srcOrd="2" destOrd="0" presId="urn:microsoft.com/office/officeart/2008/layout/NameandTitleOrganizationalChart"/>
    <dgm:cxn modelId="{B3F047C8-3268-4401-A5D5-FC11B9FACD32}" type="presParOf" srcId="{1AB95266-8BE9-4E14-BAB2-B578B8FF30D3}" destId="{6ECD7042-0C1B-4F99-AD47-8F7F246A5B23}" srcOrd="2" destOrd="0" presId="urn:microsoft.com/office/officeart/2008/layout/NameandTitleOrganizationalChart"/>
    <dgm:cxn modelId="{0541F097-260D-4E9B-A615-0CCC1DF73521}" type="presParOf" srcId="{2FE17B82-84E0-46C2-AFD6-4C286BAC378C}" destId="{1E57063B-2BD5-4A45-AAF3-117521B6F08A}" srcOrd="2" destOrd="0" presId="urn:microsoft.com/office/officeart/2008/layout/NameandTitleOrganizationalChart"/>
    <dgm:cxn modelId="{D6325ED2-01BD-4845-9CB0-97486832632E}" type="presParOf" srcId="{DB5D4B2D-24E6-472B-9777-78DAC81C70C4}" destId="{4D9826F1-71A7-4DFC-B4B7-4B7A7C46B4FF}" srcOrd="2" destOrd="0" presId="urn:microsoft.com/office/officeart/2008/layout/NameandTitleOrganizationalChart"/>
    <dgm:cxn modelId="{91B577BD-7D56-4866-84FB-1A15BB0AF7E5}" type="presParOf" srcId="{76E932CA-3C55-448A-98AC-54EDBBC4658E}" destId="{118D3756-4C32-42D7-89E4-FB2D60B708EA}" srcOrd="12" destOrd="0" presId="urn:microsoft.com/office/officeart/2008/layout/NameandTitleOrganizationalChart"/>
    <dgm:cxn modelId="{6CEB3EF3-2C49-47DD-86C7-BC947E24A582}" type="presParOf" srcId="{76E932CA-3C55-448A-98AC-54EDBBC4658E}" destId="{31CB0B06-58FC-45F8-AA8A-AA3F262949F6}" srcOrd="13" destOrd="0" presId="urn:microsoft.com/office/officeart/2008/layout/NameandTitleOrganizationalChart"/>
    <dgm:cxn modelId="{EFD8739D-F777-4AD8-B867-088CBC66A1AA}" type="presParOf" srcId="{31CB0B06-58FC-45F8-AA8A-AA3F262949F6}" destId="{1647879E-015C-447F-A8F2-A823EC6CBE9B}" srcOrd="0" destOrd="0" presId="urn:microsoft.com/office/officeart/2008/layout/NameandTitleOrganizationalChart"/>
    <dgm:cxn modelId="{42B2C38C-BF64-44A9-BC2A-D9C5C52FEA56}" type="presParOf" srcId="{1647879E-015C-447F-A8F2-A823EC6CBE9B}" destId="{678230F5-4B11-47C9-8702-BFF8DD617696}" srcOrd="0" destOrd="0" presId="urn:microsoft.com/office/officeart/2008/layout/NameandTitleOrganizationalChart"/>
    <dgm:cxn modelId="{2942D933-0656-4449-B388-68C7535FE16E}" type="presParOf" srcId="{1647879E-015C-447F-A8F2-A823EC6CBE9B}" destId="{0EDEA8F0-0B6C-452E-A8E6-2C685D8286AA}" srcOrd="1" destOrd="0" presId="urn:microsoft.com/office/officeart/2008/layout/NameandTitleOrganizationalChart"/>
    <dgm:cxn modelId="{8FAC9915-18E5-4A72-AC57-44D08D75BD54}" type="presParOf" srcId="{1647879E-015C-447F-A8F2-A823EC6CBE9B}" destId="{AA03C4B5-8AC3-4506-AE15-837C172B31B1}" srcOrd="2" destOrd="0" presId="urn:microsoft.com/office/officeart/2008/layout/NameandTitleOrganizationalChart"/>
    <dgm:cxn modelId="{B787D2E2-0037-4C87-99C7-03C793FDC2C9}" type="presParOf" srcId="{31CB0B06-58FC-45F8-AA8A-AA3F262949F6}" destId="{383CEB46-2CFC-4575-8E1A-0BD0762D2356}" srcOrd="1" destOrd="0" presId="urn:microsoft.com/office/officeart/2008/layout/NameandTitleOrganizationalChart"/>
    <dgm:cxn modelId="{736C3E44-5582-41DA-804D-3EB540F99DAC}" type="presParOf" srcId="{383CEB46-2CFC-4575-8E1A-0BD0762D2356}" destId="{17DD919B-209A-4299-9E8C-37D0CF5B63C8}" srcOrd="0" destOrd="0" presId="urn:microsoft.com/office/officeart/2008/layout/NameandTitleOrganizationalChart"/>
    <dgm:cxn modelId="{5AA2984B-5365-4542-9E3C-44F6C3F9A9A4}" type="presParOf" srcId="{383CEB46-2CFC-4575-8E1A-0BD0762D2356}" destId="{D64AC348-2C62-45F5-BB2C-7F1BC2D0B6A1}" srcOrd="1" destOrd="0" presId="urn:microsoft.com/office/officeart/2008/layout/NameandTitleOrganizationalChart"/>
    <dgm:cxn modelId="{BD4AE0D6-F3E4-49C9-87B9-4072D58AA2E1}" type="presParOf" srcId="{D64AC348-2C62-45F5-BB2C-7F1BC2D0B6A1}" destId="{33EDA567-90B1-464D-AB8B-FC71C441DDDD}" srcOrd="0" destOrd="0" presId="urn:microsoft.com/office/officeart/2008/layout/NameandTitleOrganizationalChart"/>
    <dgm:cxn modelId="{CD6003B9-B25C-46B0-A8F3-657CB5BB1F20}" type="presParOf" srcId="{33EDA567-90B1-464D-AB8B-FC71C441DDDD}" destId="{A2332801-DF7B-43E7-A040-39296F3FD83C}" srcOrd="0" destOrd="0" presId="urn:microsoft.com/office/officeart/2008/layout/NameandTitleOrganizationalChart"/>
    <dgm:cxn modelId="{5314C525-0D55-46C0-9EFD-8EBC4F26E79A}" type="presParOf" srcId="{33EDA567-90B1-464D-AB8B-FC71C441DDDD}" destId="{3E5232B5-ED25-41A0-9699-4A44B25AAD61}" srcOrd="1" destOrd="0" presId="urn:microsoft.com/office/officeart/2008/layout/NameandTitleOrganizationalChart"/>
    <dgm:cxn modelId="{7B8F293F-290A-483F-8506-C1BF2CD2B288}" type="presParOf" srcId="{33EDA567-90B1-464D-AB8B-FC71C441DDDD}" destId="{053E6C87-FF6C-42BB-AC5A-6A780D152BD1}" srcOrd="2" destOrd="0" presId="urn:microsoft.com/office/officeart/2008/layout/NameandTitleOrganizationalChart"/>
    <dgm:cxn modelId="{863ADC68-2444-4726-9774-296529629D16}" type="presParOf" srcId="{D64AC348-2C62-45F5-BB2C-7F1BC2D0B6A1}" destId="{3E240CDC-480D-4BF8-A861-E196191C6EAE}" srcOrd="1" destOrd="0" presId="urn:microsoft.com/office/officeart/2008/layout/NameandTitleOrganizationalChart"/>
    <dgm:cxn modelId="{F41212DB-5B08-4277-9C95-C5BE3A089A05}" type="presParOf" srcId="{3E240CDC-480D-4BF8-A861-E196191C6EAE}" destId="{435D8E3D-E7EC-4A4E-B292-6B311336B740}" srcOrd="0" destOrd="0" presId="urn:microsoft.com/office/officeart/2008/layout/NameandTitleOrganizationalChart"/>
    <dgm:cxn modelId="{54BA942B-9928-43EF-BD2A-652C39FE3ABC}" type="presParOf" srcId="{3E240CDC-480D-4BF8-A861-E196191C6EAE}" destId="{F38968E4-2FE1-41F3-A7B4-AEDE1EB83B94}" srcOrd="1" destOrd="0" presId="urn:microsoft.com/office/officeart/2008/layout/NameandTitleOrganizationalChart"/>
    <dgm:cxn modelId="{DA14D36F-E061-4D15-AA47-79D8335C48D2}" type="presParOf" srcId="{F38968E4-2FE1-41F3-A7B4-AEDE1EB83B94}" destId="{60B326F2-CAB1-4436-8FE6-AA611E0BE795}" srcOrd="0" destOrd="0" presId="urn:microsoft.com/office/officeart/2008/layout/NameandTitleOrganizationalChart"/>
    <dgm:cxn modelId="{A7130ADB-4FBD-4352-914F-9CCEBE1D8011}" type="presParOf" srcId="{60B326F2-CAB1-4436-8FE6-AA611E0BE795}" destId="{59A39F66-EEEF-4B23-9E6E-5A3D3005B46C}" srcOrd="0" destOrd="0" presId="urn:microsoft.com/office/officeart/2008/layout/NameandTitleOrganizationalChart"/>
    <dgm:cxn modelId="{77431082-2554-4196-ACD8-1A8C505FD6AE}" type="presParOf" srcId="{60B326F2-CAB1-4436-8FE6-AA611E0BE795}" destId="{F816B6F2-B618-46C3-8D21-EE682A7969D9}" srcOrd="1" destOrd="0" presId="urn:microsoft.com/office/officeart/2008/layout/NameandTitleOrganizationalChart"/>
    <dgm:cxn modelId="{E7DACE9D-B009-46D7-A658-603B2347B4D0}" type="presParOf" srcId="{60B326F2-CAB1-4436-8FE6-AA611E0BE795}" destId="{ABBAE2FD-A101-4309-8D70-09A99874E3CB}" srcOrd="2" destOrd="0" presId="urn:microsoft.com/office/officeart/2008/layout/NameandTitleOrganizationalChart"/>
    <dgm:cxn modelId="{1AA54E99-B455-456B-9B8C-2BFCEE42F041}" type="presParOf" srcId="{F38968E4-2FE1-41F3-A7B4-AEDE1EB83B94}" destId="{9D83D0E3-4703-42E3-A2AD-289A26819D1D}" srcOrd="1" destOrd="0" presId="urn:microsoft.com/office/officeart/2008/layout/NameandTitleOrganizationalChart"/>
    <dgm:cxn modelId="{EB897413-B30D-44A8-B2D4-98200353CDA9}" type="presParOf" srcId="{9D83D0E3-4703-42E3-A2AD-289A26819D1D}" destId="{FB43DEF8-21AE-4746-9F9E-6121672470F6}" srcOrd="0" destOrd="0" presId="urn:microsoft.com/office/officeart/2008/layout/NameandTitleOrganizationalChart"/>
    <dgm:cxn modelId="{580487E5-AA94-4DEC-B8C1-13BA27D4E96F}" type="presParOf" srcId="{9D83D0E3-4703-42E3-A2AD-289A26819D1D}" destId="{A49044EB-9491-4C3B-817E-09C7A8B6FC83}" srcOrd="1" destOrd="0" presId="urn:microsoft.com/office/officeart/2008/layout/NameandTitleOrganizationalChart"/>
    <dgm:cxn modelId="{A24A9F1A-F297-4829-83FD-C4BA03142EAE}" type="presParOf" srcId="{A49044EB-9491-4C3B-817E-09C7A8B6FC83}" destId="{5C0DA0FD-C4FB-4AD2-8213-8554F910EAF5}" srcOrd="0" destOrd="0" presId="urn:microsoft.com/office/officeart/2008/layout/NameandTitleOrganizationalChart"/>
    <dgm:cxn modelId="{6D05E24A-96B8-415E-81D4-3CB017DFD784}" type="presParOf" srcId="{5C0DA0FD-C4FB-4AD2-8213-8554F910EAF5}" destId="{7721FEF8-804D-44E0-9C2F-BF0DAA396C98}" srcOrd="0" destOrd="0" presId="urn:microsoft.com/office/officeart/2008/layout/NameandTitleOrganizationalChart"/>
    <dgm:cxn modelId="{63F39EAB-965B-455F-8C63-F259BF1D362B}" type="presParOf" srcId="{5C0DA0FD-C4FB-4AD2-8213-8554F910EAF5}" destId="{223DFDBC-75AB-4A6A-8E23-4EC45F5BDED7}" srcOrd="1" destOrd="0" presId="urn:microsoft.com/office/officeart/2008/layout/NameandTitleOrganizationalChart"/>
    <dgm:cxn modelId="{A27FD3CE-77B8-4F13-BF7E-A73C45698D76}" type="presParOf" srcId="{5C0DA0FD-C4FB-4AD2-8213-8554F910EAF5}" destId="{59FBFEDB-FD68-48CD-825F-6DA346327D97}" srcOrd="2" destOrd="0" presId="urn:microsoft.com/office/officeart/2008/layout/NameandTitleOrganizationalChart"/>
    <dgm:cxn modelId="{CDA0F257-A29A-4109-8B6B-036BA034EAC6}" type="presParOf" srcId="{A49044EB-9491-4C3B-817E-09C7A8B6FC83}" destId="{AEBA8C31-9D80-4485-A34B-EC27742E5B30}" srcOrd="1" destOrd="0" presId="urn:microsoft.com/office/officeart/2008/layout/NameandTitleOrganizationalChart"/>
    <dgm:cxn modelId="{309ABAC4-6A0F-476C-96EA-8FB8E8E14742}" type="presParOf" srcId="{A49044EB-9491-4C3B-817E-09C7A8B6FC83}" destId="{CE2818C4-DE7E-4FF8-B410-317765884578}" srcOrd="2" destOrd="0" presId="urn:microsoft.com/office/officeart/2008/layout/NameandTitleOrganizationalChart"/>
    <dgm:cxn modelId="{02D2BA64-D895-4C9D-886D-44C43C338627}" type="presParOf" srcId="{F38968E4-2FE1-41F3-A7B4-AEDE1EB83B94}" destId="{F91AB540-0236-4635-BC72-D0591EB14093}" srcOrd="2" destOrd="0" presId="urn:microsoft.com/office/officeart/2008/layout/NameandTitleOrganizationalChart"/>
    <dgm:cxn modelId="{97DF7BDA-2B48-4189-B928-957586EC4DF3}" type="presParOf" srcId="{D64AC348-2C62-45F5-BB2C-7F1BC2D0B6A1}" destId="{A5369B72-5AF9-49DE-9341-AA1CF1306D72}" srcOrd="2" destOrd="0" presId="urn:microsoft.com/office/officeart/2008/layout/NameandTitleOrganizationalChart"/>
    <dgm:cxn modelId="{7A49E2DA-8270-4E59-9681-3851C3223B32}" type="presParOf" srcId="{31CB0B06-58FC-45F8-AA8A-AA3F262949F6}" destId="{AB51C570-D00E-47A1-8B34-E4465100946D}" srcOrd="2" destOrd="0" presId="urn:microsoft.com/office/officeart/2008/layout/NameandTitleOrganizationalChart"/>
    <dgm:cxn modelId="{2028FD03-AE88-4497-9788-2AD90603ACC4}" type="presParOf" srcId="{0F7DDCB3-89E8-4BED-86D0-C7EF5E7367EF}" destId="{70CBAD65-7210-4E02-B9B2-79A9AEFD8C22}" srcOrd="2" destOrd="0" presId="urn:microsoft.com/office/officeart/2008/layout/NameandTitleOrganizationalChart"/>
    <dgm:cxn modelId="{A8A20CD6-E5D6-4C89-9388-131CD9145352}" type="presParOf" srcId="{70CBAD65-7210-4E02-B9B2-79A9AEFD8C22}" destId="{A60FD335-BDA5-44DB-86BC-8A6E73B4CC07}" srcOrd="0" destOrd="0" presId="urn:microsoft.com/office/officeart/2008/layout/NameandTitleOrganizationalChart"/>
    <dgm:cxn modelId="{658E08F8-FCB8-43DD-ACF4-59203010460C}" type="presParOf" srcId="{70CBAD65-7210-4E02-B9B2-79A9AEFD8C22}" destId="{C2B99A35-8332-44C5-9D2A-EBFBCE152A6B}" srcOrd="1" destOrd="0" presId="urn:microsoft.com/office/officeart/2008/layout/NameandTitleOrganizationalChart"/>
    <dgm:cxn modelId="{50FEE12E-3976-4BBB-AD7E-00ACA24C0E3E}" type="presParOf" srcId="{C2B99A35-8332-44C5-9D2A-EBFBCE152A6B}" destId="{D0BFB089-3887-4F9A-8376-C179409693E7}" srcOrd="0" destOrd="0" presId="urn:microsoft.com/office/officeart/2008/layout/NameandTitleOrganizationalChart"/>
    <dgm:cxn modelId="{211E302C-101A-483C-805E-27A1F57ADC63}" type="presParOf" srcId="{D0BFB089-3887-4F9A-8376-C179409693E7}" destId="{F9A3769F-8CD5-484F-A634-6340B8482447}" srcOrd="0" destOrd="0" presId="urn:microsoft.com/office/officeart/2008/layout/NameandTitleOrganizationalChart"/>
    <dgm:cxn modelId="{19EAA0F2-39F6-4CF7-BD9B-B7701B646B60}" type="presParOf" srcId="{D0BFB089-3887-4F9A-8376-C179409693E7}" destId="{E86E7906-14EE-4073-92BA-D3EF19B85CC3}" srcOrd="1" destOrd="0" presId="urn:microsoft.com/office/officeart/2008/layout/NameandTitleOrganizationalChart"/>
    <dgm:cxn modelId="{89AA7F38-FC18-48D5-B899-56F190011AFC}" type="presParOf" srcId="{D0BFB089-3887-4F9A-8376-C179409693E7}" destId="{FC702C9A-9707-4C3C-B66B-C02B7068343F}" srcOrd="2" destOrd="0" presId="urn:microsoft.com/office/officeart/2008/layout/NameandTitleOrganizationalChart"/>
    <dgm:cxn modelId="{E59A0AC8-5CBD-4E5C-B141-A3F636DAA32E}" type="presParOf" srcId="{C2B99A35-8332-44C5-9D2A-EBFBCE152A6B}" destId="{E0F1E536-DB3E-4FE3-82AF-DE1544F5D5F2}" srcOrd="1" destOrd="0" presId="urn:microsoft.com/office/officeart/2008/layout/NameandTitleOrganizationalChart"/>
    <dgm:cxn modelId="{4FDD1EDD-FAB6-4778-AB42-FD4E7D5A37ED}" type="presParOf" srcId="{C2B99A35-8332-44C5-9D2A-EBFBCE152A6B}" destId="{2B0A742D-DDD5-4B46-B732-588A05859E30}"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B1AA3C-2529-4532-826E-79D9E79C6ABC}"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lt-LT"/>
        </a:p>
      </dgm:t>
    </dgm:pt>
    <dgm:pt modelId="{3090DB16-0396-430F-AD21-E4D0502C7287}">
      <dgm:prSet phldrT="[Text]" custT="1"/>
      <dgm:spPr>
        <a:solidFill>
          <a:schemeClr val="tx1"/>
        </a:solidFill>
      </dgm:spPr>
      <dgm:t>
        <a:bodyPr/>
        <a:lstStyle/>
        <a:p>
          <a:r>
            <a:rPr lang="pl-PL" sz="1800" dirty="0" smtClean="0"/>
            <a:t>1. </a:t>
          </a:r>
          <a:r>
            <a:rPr lang="lt-LT" sz="1800" dirty="0" smtClean="0"/>
            <a:t>Didinti VAS veiklos kryptingumą</a:t>
          </a:r>
          <a:endParaRPr lang="lt-LT" sz="1800" dirty="0"/>
        </a:p>
      </dgm:t>
    </dgm:pt>
    <dgm:pt modelId="{37A484EF-3E8F-4FA9-BA4E-B4D62BE776DC}" type="parTrans" cxnId="{8794E667-8D29-412E-8A80-8CD8E4045109}">
      <dgm:prSet/>
      <dgm:spPr/>
      <dgm:t>
        <a:bodyPr/>
        <a:lstStyle/>
        <a:p>
          <a:endParaRPr lang="lt-LT"/>
        </a:p>
      </dgm:t>
    </dgm:pt>
    <dgm:pt modelId="{BD064A2C-469E-41D2-B929-E5AE2EA0F428}" type="sibTrans" cxnId="{8794E667-8D29-412E-8A80-8CD8E4045109}">
      <dgm:prSet/>
      <dgm:spPr/>
      <dgm:t>
        <a:bodyPr/>
        <a:lstStyle/>
        <a:p>
          <a:endParaRPr lang="lt-LT"/>
        </a:p>
      </dgm:t>
    </dgm:pt>
    <dgm:pt modelId="{C7004EB7-11F6-4F24-A131-0AA5397B8894}">
      <dgm:prSet phldrT="[Text]" custT="1"/>
      <dgm:spPr/>
      <dgm:t>
        <a:bodyPr/>
        <a:lstStyle/>
        <a:p>
          <a:r>
            <a:rPr lang="pl-PL" sz="1400" dirty="0" smtClean="0"/>
            <a:t> </a:t>
          </a:r>
          <a:r>
            <a:rPr lang="lt-LT" sz="1400" dirty="0" smtClean="0"/>
            <a:t>Siekti įgyvendinti LKKSS įstatuose apibrėžtus tikslus</a:t>
          </a:r>
          <a:endParaRPr lang="lt-LT" sz="1400" dirty="0"/>
        </a:p>
      </dgm:t>
    </dgm:pt>
    <dgm:pt modelId="{BC49CE93-8794-4D09-99C5-2FCC83EB9EF1}" type="parTrans" cxnId="{4CD42B78-D768-4846-B690-12CB675C7019}">
      <dgm:prSet/>
      <dgm:spPr/>
      <dgm:t>
        <a:bodyPr/>
        <a:lstStyle/>
        <a:p>
          <a:endParaRPr lang="lt-LT"/>
        </a:p>
      </dgm:t>
    </dgm:pt>
    <dgm:pt modelId="{1EEC3D7E-6D61-42DF-BAD4-35836D2C2D42}" type="sibTrans" cxnId="{4CD42B78-D768-4846-B690-12CB675C7019}">
      <dgm:prSet/>
      <dgm:spPr/>
      <dgm:t>
        <a:bodyPr/>
        <a:lstStyle/>
        <a:p>
          <a:endParaRPr lang="lt-LT"/>
        </a:p>
      </dgm:t>
    </dgm:pt>
    <dgm:pt modelId="{38FE233E-372F-4B74-964E-D32942BC7990}">
      <dgm:prSet phldrT="[Text]" custT="1"/>
      <dgm:spPr>
        <a:solidFill>
          <a:schemeClr val="tx2"/>
        </a:solidFill>
      </dgm:spPr>
      <dgm:t>
        <a:bodyPr/>
        <a:lstStyle/>
        <a:p>
          <a:r>
            <a:rPr lang="pl-PL" sz="1800" dirty="0" smtClean="0"/>
            <a:t>2. </a:t>
          </a:r>
          <a:r>
            <a:rPr lang="lt-LT" sz="1800" dirty="0" smtClean="0"/>
            <a:t>Didinti VAS narių skaičių</a:t>
          </a:r>
          <a:endParaRPr lang="lt-LT" sz="1800" dirty="0"/>
        </a:p>
      </dgm:t>
    </dgm:pt>
    <dgm:pt modelId="{46D7F5B3-091C-48AC-A993-D3F675E89E93}" type="parTrans" cxnId="{4B410E19-8BE8-43C8-9B4B-0A9415D229D4}">
      <dgm:prSet/>
      <dgm:spPr/>
      <dgm:t>
        <a:bodyPr/>
        <a:lstStyle/>
        <a:p>
          <a:endParaRPr lang="lt-LT"/>
        </a:p>
      </dgm:t>
    </dgm:pt>
    <dgm:pt modelId="{2C79EEFA-087D-4EA8-8B29-5BDDDD45700A}" type="sibTrans" cxnId="{4B410E19-8BE8-43C8-9B4B-0A9415D229D4}">
      <dgm:prSet/>
      <dgm:spPr/>
      <dgm:t>
        <a:bodyPr/>
        <a:lstStyle/>
        <a:p>
          <a:endParaRPr lang="lt-LT"/>
        </a:p>
      </dgm:t>
    </dgm:pt>
    <dgm:pt modelId="{F132DC65-55A3-4696-AFD6-55B91EBC40C4}">
      <dgm:prSet phldrT="[Text]" custT="1"/>
      <dgm:spPr/>
      <dgm:t>
        <a:bodyPr/>
        <a:lstStyle/>
        <a:p>
          <a:r>
            <a:rPr lang="lt-LT" sz="1400" dirty="0" smtClean="0"/>
            <a:t> Pritraukti apdovanotus LKKS medaliu</a:t>
          </a:r>
          <a:endParaRPr lang="lt-LT" sz="1400" dirty="0"/>
        </a:p>
      </dgm:t>
    </dgm:pt>
    <dgm:pt modelId="{DF46650B-2424-4623-A19A-9999AB7FC8C7}" type="parTrans" cxnId="{1FFC71AB-349E-42B9-8395-07FC4CE13BFA}">
      <dgm:prSet/>
      <dgm:spPr/>
      <dgm:t>
        <a:bodyPr/>
        <a:lstStyle/>
        <a:p>
          <a:endParaRPr lang="lt-LT"/>
        </a:p>
      </dgm:t>
    </dgm:pt>
    <dgm:pt modelId="{AF79C1FF-BA60-4127-A44A-2411BDBE9D66}" type="sibTrans" cxnId="{1FFC71AB-349E-42B9-8395-07FC4CE13BFA}">
      <dgm:prSet/>
      <dgm:spPr/>
      <dgm:t>
        <a:bodyPr/>
        <a:lstStyle/>
        <a:p>
          <a:endParaRPr lang="lt-LT"/>
        </a:p>
      </dgm:t>
    </dgm:pt>
    <dgm:pt modelId="{85CC5590-770B-486B-8F40-F5830AAB7293}">
      <dgm:prSet phldrT="[Text]" custT="1"/>
      <dgm:spPr>
        <a:solidFill>
          <a:schemeClr val="accent3">
            <a:lumMod val="50000"/>
          </a:schemeClr>
        </a:solidFill>
      </dgm:spPr>
      <dgm:t>
        <a:bodyPr/>
        <a:lstStyle/>
        <a:p>
          <a:r>
            <a:rPr lang="pl-PL" sz="1600" dirty="0" smtClean="0"/>
            <a:t>3. </a:t>
          </a:r>
          <a:r>
            <a:rPr lang="lt-LT" sz="1600" dirty="0" smtClean="0"/>
            <a:t>Didinti LKKSS autoritetą visuomenėje ir tarp narių</a:t>
          </a:r>
          <a:endParaRPr lang="lt-LT" sz="1600" dirty="0"/>
        </a:p>
      </dgm:t>
    </dgm:pt>
    <dgm:pt modelId="{A10A86A0-4719-44B3-A284-9F45F4244C86}" type="parTrans" cxnId="{46286DD6-C518-4172-A53B-F2ED7E683639}">
      <dgm:prSet/>
      <dgm:spPr/>
      <dgm:t>
        <a:bodyPr/>
        <a:lstStyle/>
        <a:p>
          <a:endParaRPr lang="lt-LT"/>
        </a:p>
      </dgm:t>
    </dgm:pt>
    <dgm:pt modelId="{B27DB610-4919-4578-9E7B-BEE86DA23113}" type="sibTrans" cxnId="{46286DD6-C518-4172-A53B-F2ED7E683639}">
      <dgm:prSet/>
      <dgm:spPr/>
      <dgm:t>
        <a:bodyPr/>
        <a:lstStyle/>
        <a:p>
          <a:endParaRPr lang="lt-LT"/>
        </a:p>
      </dgm:t>
    </dgm:pt>
    <dgm:pt modelId="{4AC6395D-3A16-45C8-95CD-FCEBAA03DFFA}">
      <dgm:prSet phldrT="[Text]" custT="1"/>
      <dgm:spPr/>
      <dgm:t>
        <a:bodyPr/>
        <a:lstStyle/>
        <a:p>
          <a:r>
            <a:rPr lang="lt-LT" sz="1400" dirty="0" smtClean="0"/>
            <a:t> VAS biudžeto didinimas</a:t>
          </a:r>
          <a:endParaRPr lang="lt-LT" sz="1400" dirty="0"/>
        </a:p>
      </dgm:t>
    </dgm:pt>
    <dgm:pt modelId="{4FC39157-C056-4468-BC6E-2D5E21CDE9DC}" type="parTrans" cxnId="{01CC9754-0791-411B-AB6D-00130FAF6D9B}">
      <dgm:prSet/>
      <dgm:spPr/>
      <dgm:t>
        <a:bodyPr/>
        <a:lstStyle/>
        <a:p>
          <a:endParaRPr lang="lt-LT"/>
        </a:p>
      </dgm:t>
    </dgm:pt>
    <dgm:pt modelId="{264DE789-090E-4167-B365-A5B35C390578}" type="sibTrans" cxnId="{01CC9754-0791-411B-AB6D-00130FAF6D9B}">
      <dgm:prSet/>
      <dgm:spPr/>
      <dgm:t>
        <a:bodyPr/>
        <a:lstStyle/>
        <a:p>
          <a:endParaRPr lang="lt-LT"/>
        </a:p>
      </dgm:t>
    </dgm:pt>
    <dgm:pt modelId="{879A7E0E-194A-4970-9739-438C6F4AAD37}">
      <dgm:prSet phldrT="[Text]" custT="1"/>
      <dgm:spPr>
        <a:solidFill>
          <a:srgbClr val="C00000"/>
        </a:solidFill>
      </dgm:spPr>
      <dgm:t>
        <a:bodyPr/>
        <a:lstStyle/>
        <a:p>
          <a:r>
            <a:rPr lang="pl-PL" sz="1600" dirty="0" smtClean="0"/>
            <a:t>4. </a:t>
          </a:r>
          <a:r>
            <a:rPr lang="lt-LT" sz="1600" dirty="0" smtClean="0"/>
            <a:t>Vystyti glaudų bendradarbia vimą  su Lietuvos kariuomene</a:t>
          </a:r>
          <a:endParaRPr lang="lt-LT" sz="1600" dirty="0"/>
        </a:p>
      </dgm:t>
    </dgm:pt>
    <dgm:pt modelId="{A310CD6B-8131-46D6-9624-4D0C2E54B329}" type="parTrans" cxnId="{9EAE6D81-46C6-4EFC-94CF-F774EB52EBFE}">
      <dgm:prSet/>
      <dgm:spPr/>
      <dgm:t>
        <a:bodyPr/>
        <a:lstStyle/>
        <a:p>
          <a:endParaRPr lang="lt-LT"/>
        </a:p>
      </dgm:t>
    </dgm:pt>
    <dgm:pt modelId="{DA7C477A-7CF2-4444-A427-577614200377}" type="sibTrans" cxnId="{9EAE6D81-46C6-4EFC-94CF-F774EB52EBFE}">
      <dgm:prSet/>
      <dgm:spPr/>
      <dgm:t>
        <a:bodyPr/>
        <a:lstStyle/>
        <a:p>
          <a:endParaRPr lang="lt-LT"/>
        </a:p>
      </dgm:t>
    </dgm:pt>
    <dgm:pt modelId="{BDD8EC03-05FC-49BE-9B54-C0C8FFA78D95}">
      <dgm:prSet phldrT="[Text]" custT="1"/>
      <dgm:spPr/>
      <dgm:t>
        <a:bodyPr/>
        <a:lstStyle/>
        <a:p>
          <a:r>
            <a:rPr lang="lt-LT" sz="900" smtClean="0"/>
            <a:t> </a:t>
          </a:r>
          <a:r>
            <a:rPr lang="lt-LT" sz="1400" smtClean="0"/>
            <a:t> Išlaikyti abipusiai naudingų, pajėgumą kuriančių projektų/renginių balansą.</a:t>
          </a:r>
          <a:endParaRPr lang="lt-LT" sz="1400" dirty="0"/>
        </a:p>
      </dgm:t>
    </dgm:pt>
    <dgm:pt modelId="{9EDFD885-5690-432C-B918-689D9AB699C4}" type="parTrans" cxnId="{8D6F35AB-9335-4E91-B8CE-5850DCFB174D}">
      <dgm:prSet/>
      <dgm:spPr/>
      <dgm:t>
        <a:bodyPr/>
        <a:lstStyle/>
        <a:p>
          <a:endParaRPr lang="lt-LT"/>
        </a:p>
      </dgm:t>
    </dgm:pt>
    <dgm:pt modelId="{79B112F3-871C-4D45-B53F-0E994C93B42B}" type="sibTrans" cxnId="{8D6F35AB-9335-4E91-B8CE-5850DCFB174D}">
      <dgm:prSet/>
      <dgm:spPr/>
      <dgm:t>
        <a:bodyPr/>
        <a:lstStyle/>
        <a:p>
          <a:endParaRPr lang="lt-LT"/>
        </a:p>
      </dgm:t>
    </dgm:pt>
    <dgm:pt modelId="{97722F9C-1EFE-4612-8016-3558C30B432A}">
      <dgm:prSet phldrT="[Text]" custT="1"/>
      <dgm:spPr/>
      <dgm:t>
        <a:bodyPr/>
        <a:lstStyle/>
        <a:p>
          <a:r>
            <a:rPr lang="lt-LT" sz="1400" dirty="0" smtClean="0"/>
            <a:t>Į veiklą raginti įsilieti kuo daugiau narių</a:t>
          </a:r>
          <a:endParaRPr lang="lt-LT" sz="1400" dirty="0"/>
        </a:p>
      </dgm:t>
    </dgm:pt>
    <dgm:pt modelId="{DF9468D9-A607-4670-B822-51F89EA64F0B}" type="parTrans" cxnId="{603C351A-0B00-41B4-AA44-00AD4100227A}">
      <dgm:prSet/>
      <dgm:spPr/>
      <dgm:t>
        <a:bodyPr/>
        <a:lstStyle/>
        <a:p>
          <a:endParaRPr lang="lt-LT"/>
        </a:p>
      </dgm:t>
    </dgm:pt>
    <dgm:pt modelId="{661700C3-F985-4A3E-9841-10E62ED17CF3}" type="sibTrans" cxnId="{603C351A-0B00-41B4-AA44-00AD4100227A}">
      <dgm:prSet/>
      <dgm:spPr/>
      <dgm:t>
        <a:bodyPr/>
        <a:lstStyle/>
        <a:p>
          <a:endParaRPr lang="lt-LT"/>
        </a:p>
      </dgm:t>
    </dgm:pt>
    <dgm:pt modelId="{9DCE74D4-2474-4C6F-9B24-CE87FAECDAC2}">
      <dgm:prSet phldrT="[Text]" custT="1"/>
      <dgm:spPr/>
      <dgm:t>
        <a:bodyPr/>
        <a:lstStyle/>
        <a:p>
          <a:r>
            <a:rPr lang="lt-LT" sz="1400" dirty="0" smtClean="0"/>
            <a:t>  Pritraukti narių-rėmėjų</a:t>
          </a:r>
          <a:endParaRPr lang="lt-LT" sz="1400" dirty="0"/>
        </a:p>
      </dgm:t>
    </dgm:pt>
    <dgm:pt modelId="{1C765CA2-9234-4AB3-B526-E755F3838588}" type="parTrans" cxnId="{8A5A064F-60E9-4220-AC5F-A78899186273}">
      <dgm:prSet/>
      <dgm:spPr/>
      <dgm:t>
        <a:bodyPr/>
        <a:lstStyle/>
        <a:p>
          <a:endParaRPr lang="lt-LT"/>
        </a:p>
      </dgm:t>
    </dgm:pt>
    <dgm:pt modelId="{6DE7BC52-F4CB-4DEA-86D2-5766CADEC324}" type="sibTrans" cxnId="{8A5A064F-60E9-4220-AC5F-A78899186273}">
      <dgm:prSet/>
      <dgm:spPr/>
      <dgm:t>
        <a:bodyPr/>
        <a:lstStyle/>
        <a:p>
          <a:endParaRPr lang="lt-LT"/>
        </a:p>
      </dgm:t>
    </dgm:pt>
    <dgm:pt modelId="{FA9D415A-0DE6-462E-A5DD-4EBC0B9112A8}">
      <dgm:prSet phldrT="[Text]" custT="1"/>
      <dgm:spPr/>
      <dgm:t>
        <a:bodyPr/>
        <a:lstStyle/>
        <a:p>
          <a:r>
            <a:rPr lang="lt-LT" sz="1400" dirty="0" smtClean="0"/>
            <a:t> Veterano statusas LKKSS nariams? </a:t>
          </a:r>
          <a:endParaRPr lang="lt-LT" sz="1400" dirty="0"/>
        </a:p>
      </dgm:t>
    </dgm:pt>
    <dgm:pt modelId="{A6779711-28B6-43F5-A442-04EF3FCEF562}" type="parTrans" cxnId="{C5B3E689-9015-4B78-870C-193B3C23A94B}">
      <dgm:prSet/>
      <dgm:spPr/>
      <dgm:t>
        <a:bodyPr/>
        <a:lstStyle/>
        <a:p>
          <a:endParaRPr lang="lt-LT"/>
        </a:p>
      </dgm:t>
    </dgm:pt>
    <dgm:pt modelId="{E2929E70-08C4-4B90-B47B-3E280BBFC1BB}" type="sibTrans" cxnId="{C5B3E689-9015-4B78-870C-193B3C23A94B}">
      <dgm:prSet/>
      <dgm:spPr/>
      <dgm:t>
        <a:bodyPr/>
        <a:lstStyle/>
        <a:p>
          <a:endParaRPr lang="lt-LT"/>
        </a:p>
      </dgm:t>
    </dgm:pt>
    <dgm:pt modelId="{66B69921-0E34-4A2E-8FDF-CA57E87B6A87}">
      <dgm:prSet phldrT="[Text]" custT="1"/>
      <dgm:spPr/>
      <dgm:t>
        <a:bodyPr/>
        <a:lstStyle/>
        <a:p>
          <a:r>
            <a:rPr lang="lt-LT" sz="1400" dirty="0" smtClean="0"/>
            <a:t> Konkretūs darbai ir matomumas</a:t>
          </a:r>
          <a:endParaRPr lang="lt-LT" sz="1400" dirty="0"/>
        </a:p>
      </dgm:t>
    </dgm:pt>
    <dgm:pt modelId="{91E2731B-E5E1-4F98-B929-5101C7C959A9}" type="parTrans" cxnId="{CD8239A0-B4A7-416F-A9D7-2A006EEE0028}">
      <dgm:prSet/>
      <dgm:spPr/>
      <dgm:t>
        <a:bodyPr/>
        <a:lstStyle/>
        <a:p>
          <a:endParaRPr lang="lt-LT"/>
        </a:p>
      </dgm:t>
    </dgm:pt>
    <dgm:pt modelId="{49A026B4-BC00-4AD4-9584-7376A9603603}" type="sibTrans" cxnId="{CD8239A0-B4A7-416F-A9D7-2A006EEE0028}">
      <dgm:prSet/>
      <dgm:spPr/>
      <dgm:t>
        <a:bodyPr/>
        <a:lstStyle/>
        <a:p>
          <a:endParaRPr lang="lt-LT"/>
        </a:p>
      </dgm:t>
    </dgm:pt>
    <dgm:pt modelId="{0F4FA591-B797-4349-A684-D86C19E985E0}">
      <dgm:prSet phldrT="[Text]" custT="1"/>
      <dgm:spPr/>
      <dgm:t>
        <a:bodyPr/>
        <a:lstStyle/>
        <a:p>
          <a:r>
            <a:rPr lang="lt-LT" sz="1400" dirty="0" smtClean="0"/>
            <a:t> Pagalba savo nariams</a:t>
          </a:r>
          <a:endParaRPr lang="lt-LT" sz="1400" dirty="0"/>
        </a:p>
      </dgm:t>
    </dgm:pt>
    <dgm:pt modelId="{A24BA430-CCFD-41A7-ADD2-6A3BFABF30E1}" type="parTrans" cxnId="{AA44E7BA-0A35-478B-9386-AB3CAF755420}">
      <dgm:prSet/>
      <dgm:spPr/>
      <dgm:t>
        <a:bodyPr/>
        <a:lstStyle/>
        <a:p>
          <a:endParaRPr lang="lt-LT"/>
        </a:p>
      </dgm:t>
    </dgm:pt>
    <dgm:pt modelId="{FAFAEEEF-C654-4ED3-A680-EDB39CA25269}" type="sibTrans" cxnId="{AA44E7BA-0A35-478B-9386-AB3CAF755420}">
      <dgm:prSet/>
      <dgm:spPr/>
      <dgm:t>
        <a:bodyPr/>
        <a:lstStyle/>
        <a:p>
          <a:endParaRPr lang="lt-LT"/>
        </a:p>
      </dgm:t>
    </dgm:pt>
    <dgm:pt modelId="{31008CB2-8C9E-4DAF-B633-845AD347AC6D}" type="pres">
      <dgm:prSet presAssocID="{7CB1AA3C-2529-4532-826E-79D9E79C6ABC}" presName="cycleMatrixDiagram" presStyleCnt="0">
        <dgm:presLayoutVars>
          <dgm:chMax val="1"/>
          <dgm:dir/>
          <dgm:animLvl val="lvl"/>
          <dgm:resizeHandles val="exact"/>
        </dgm:presLayoutVars>
      </dgm:prSet>
      <dgm:spPr/>
      <dgm:t>
        <a:bodyPr/>
        <a:lstStyle/>
        <a:p>
          <a:endParaRPr lang="lt-LT"/>
        </a:p>
      </dgm:t>
    </dgm:pt>
    <dgm:pt modelId="{65D390FD-7749-4B75-A95E-BD16E8FBB887}" type="pres">
      <dgm:prSet presAssocID="{7CB1AA3C-2529-4532-826E-79D9E79C6ABC}" presName="children" presStyleCnt="0"/>
      <dgm:spPr/>
    </dgm:pt>
    <dgm:pt modelId="{88078C17-22CC-463D-8C69-95F30C73E467}" type="pres">
      <dgm:prSet presAssocID="{7CB1AA3C-2529-4532-826E-79D9E79C6ABC}" presName="child1group" presStyleCnt="0"/>
      <dgm:spPr/>
    </dgm:pt>
    <dgm:pt modelId="{9C328A6E-F022-4848-B683-5C96D7C33DF0}" type="pres">
      <dgm:prSet presAssocID="{7CB1AA3C-2529-4532-826E-79D9E79C6ABC}" presName="child1" presStyleLbl="bgAcc1" presStyleIdx="0" presStyleCnt="4" custLinFactNeighborX="-24987"/>
      <dgm:spPr/>
      <dgm:t>
        <a:bodyPr/>
        <a:lstStyle/>
        <a:p>
          <a:endParaRPr lang="lt-LT"/>
        </a:p>
      </dgm:t>
    </dgm:pt>
    <dgm:pt modelId="{2BA148EB-D224-4CF1-B4F5-0017A02EEB86}" type="pres">
      <dgm:prSet presAssocID="{7CB1AA3C-2529-4532-826E-79D9E79C6ABC}" presName="child1Text" presStyleLbl="bgAcc1" presStyleIdx="0" presStyleCnt="4">
        <dgm:presLayoutVars>
          <dgm:bulletEnabled val="1"/>
        </dgm:presLayoutVars>
      </dgm:prSet>
      <dgm:spPr/>
      <dgm:t>
        <a:bodyPr/>
        <a:lstStyle/>
        <a:p>
          <a:endParaRPr lang="lt-LT"/>
        </a:p>
      </dgm:t>
    </dgm:pt>
    <dgm:pt modelId="{6B8BB3B9-59F8-47F0-96C9-5B81EAAC23B2}" type="pres">
      <dgm:prSet presAssocID="{7CB1AA3C-2529-4532-826E-79D9E79C6ABC}" presName="child2group" presStyleCnt="0"/>
      <dgm:spPr/>
    </dgm:pt>
    <dgm:pt modelId="{BB964E43-B441-42F7-977D-8509D66CE3A1}" type="pres">
      <dgm:prSet presAssocID="{7CB1AA3C-2529-4532-826E-79D9E79C6ABC}" presName="child2" presStyleLbl="bgAcc1" presStyleIdx="1" presStyleCnt="4" custLinFactNeighborX="21824"/>
      <dgm:spPr/>
      <dgm:t>
        <a:bodyPr/>
        <a:lstStyle/>
        <a:p>
          <a:endParaRPr lang="lt-LT"/>
        </a:p>
      </dgm:t>
    </dgm:pt>
    <dgm:pt modelId="{17EE3CB9-AE1A-4E6F-95B6-D3EBC1D31228}" type="pres">
      <dgm:prSet presAssocID="{7CB1AA3C-2529-4532-826E-79D9E79C6ABC}" presName="child2Text" presStyleLbl="bgAcc1" presStyleIdx="1" presStyleCnt="4">
        <dgm:presLayoutVars>
          <dgm:bulletEnabled val="1"/>
        </dgm:presLayoutVars>
      </dgm:prSet>
      <dgm:spPr/>
      <dgm:t>
        <a:bodyPr/>
        <a:lstStyle/>
        <a:p>
          <a:endParaRPr lang="lt-LT"/>
        </a:p>
      </dgm:t>
    </dgm:pt>
    <dgm:pt modelId="{A48BC19E-05E8-424F-944E-BB755C50DE35}" type="pres">
      <dgm:prSet presAssocID="{7CB1AA3C-2529-4532-826E-79D9E79C6ABC}" presName="child3group" presStyleCnt="0"/>
      <dgm:spPr/>
    </dgm:pt>
    <dgm:pt modelId="{099967B7-FF24-4879-8A16-1D26866EEF3E}" type="pres">
      <dgm:prSet presAssocID="{7CB1AA3C-2529-4532-826E-79D9E79C6ABC}" presName="child3" presStyleLbl="bgAcc1" presStyleIdx="2" presStyleCnt="4" custScaleY="127125" custLinFactNeighborX="28463" custLinFactNeighborY="-23277"/>
      <dgm:spPr/>
      <dgm:t>
        <a:bodyPr/>
        <a:lstStyle/>
        <a:p>
          <a:endParaRPr lang="lt-LT"/>
        </a:p>
      </dgm:t>
    </dgm:pt>
    <dgm:pt modelId="{E6F576FA-1D9C-43A7-952E-F0BA2B1CD6C1}" type="pres">
      <dgm:prSet presAssocID="{7CB1AA3C-2529-4532-826E-79D9E79C6ABC}" presName="child3Text" presStyleLbl="bgAcc1" presStyleIdx="2" presStyleCnt="4">
        <dgm:presLayoutVars>
          <dgm:bulletEnabled val="1"/>
        </dgm:presLayoutVars>
      </dgm:prSet>
      <dgm:spPr/>
      <dgm:t>
        <a:bodyPr/>
        <a:lstStyle/>
        <a:p>
          <a:endParaRPr lang="lt-LT"/>
        </a:p>
      </dgm:t>
    </dgm:pt>
    <dgm:pt modelId="{CA0EF069-F09C-40CA-B97A-D054F6BA9F32}" type="pres">
      <dgm:prSet presAssocID="{7CB1AA3C-2529-4532-826E-79D9E79C6ABC}" presName="child4group" presStyleCnt="0"/>
      <dgm:spPr/>
    </dgm:pt>
    <dgm:pt modelId="{D2445B27-8EEF-4A30-A336-C76FB17F6D21}" type="pres">
      <dgm:prSet presAssocID="{7CB1AA3C-2529-4532-826E-79D9E79C6ABC}" presName="child4" presStyleLbl="bgAcc1" presStyleIdx="3" presStyleCnt="4" custScaleX="91433" custScaleY="119964" custLinFactNeighborX="-31313" custLinFactNeighborY="-24688"/>
      <dgm:spPr/>
      <dgm:t>
        <a:bodyPr/>
        <a:lstStyle/>
        <a:p>
          <a:endParaRPr lang="lt-LT"/>
        </a:p>
      </dgm:t>
    </dgm:pt>
    <dgm:pt modelId="{13FE1199-7BD7-4FC3-81CD-3F4102034E2A}" type="pres">
      <dgm:prSet presAssocID="{7CB1AA3C-2529-4532-826E-79D9E79C6ABC}" presName="child4Text" presStyleLbl="bgAcc1" presStyleIdx="3" presStyleCnt="4">
        <dgm:presLayoutVars>
          <dgm:bulletEnabled val="1"/>
        </dgm:presLayoutVars>
      </dgm:prSet>
      <dgm:spPr/>
      <dgm:t>
        <a:bodyPr/>
        <a:lstStyle/>
        <a:p>
          <a:endParaRPr lang="lt-LT"/>
        </a:p>
      </dgm:t>
    </dgm:pt>
    <dgm:pt modelId="{5BA90834-DE35-4C9B-B12F-701905183E9F}" type="pres">
      <dgm:prSet presAssocID="{7CB1AA3C-2529-4532-826E-79D9E79C6ABC}" presName="childPlaceholder" presStyleCnt="0"/>
      <dgm:spPr/>
    </dgm:pt>
    <dgm:pt modelId="{2B1052FD-5527-466F-B0CC-FF65052C4869}" type="pres">
      <dgm:prSet presAssocID="{7CB1AA3C-2529-4532-826E-79D9E79C6ABC}" presName="circle" presStyleCnt="0"/>
      <dgm:spPr/>
    </dgm:pt>
    <dgm:pt modelId="{7CE8E80E-4511-471D-BE54-0D9491F143B0}" type="pres">
      <dgm:prSet presAssocID="{7CB1AA3C-2529-4532-826E-79D9E79C6ABC}" presName="quadrant1" presStyleLbl="node1" presStyleIdx="0" presStyleCnt="4">
        <dgm:presLayoutVars>
          <dgm:chMax val="1"/>
          <dgm:bulletEnabled val="1"/>
        </dgm:presLayoutVars>
      </dgm:prSet>
      <dgm:spPr/>
      <dgm:t>
        <a:bodyPr/>
        <a:lstStyle/>
        <a:p>
          <a:endParaRPr lang="lt-LT"/>
        </a:p>
      </dgm:t>
    </dgm:pt>
    <dgm:pt modelId="{4744CA9B-363B-47DB-95B1-ECF10E611DBD}" type="pres">
      <dgm:prSet presAssocID="{7CB1AA3C-2529-4532-826E-79D9E79C6ABC}" presName="quadrant2" presStyleLbl="node1" presStyleIdx="1" presStyleCnt="4">
        <dgm:presLayoutVars>
          <dgm:chMax val="1"/>
          <dgm:bulletEnabled val="1"/>
        </dgm:presLayoutVars>
      </dgm:prSet>
      <dgm:spPr/>
      <dgm:t>
        <a:bodyPr/>
        <a:lstStyle/>
        <a:p>
          <a:endParaRPr lang="lt-LT"/>
        </a:p>
      </dgm:t>
    </dgm:pt>
    <dgm:pt modelId="{725B2957-BA15-4675-AFDB-2DDDBDEEEB97}" type="pres">
      <dgm:prSet presAssocID="{7CB1AA3C-2529-4532-826E-79D9E79C6ABC}" presName="quadrant3" presStyleLbl="node1" presStyleIdx="2" presStyleCnt="4">
        <dgm:presLayoutVars>
          <dgm:chMax val="1"/>
          <dgm:bulletEnabled val="1"/>
        </dgm:presLayoutVars>
      </dgm:prSet>
      <dgm:spPr/>
      <dgm:t>
        <a:bodyPr/>
        <a:lstStyle/>
        <a:p>
          <a:endParaRPr lang="lt-LT"/>
        </a:p>
      </dgm:t>
    </dgm:pt>
    <dgm:pt modelId="{E6E63F94-7C05-4DB7-B47D-F09DC2080ED2}" type="pres">
      <dgm:prSet presAssocID="{7CB1AA3C-2529-4532-826E-79D9E79C6ABC}" presName="quadrant4" presStyleLbl="node1" presStyleIdx="3" presStyleCnt="4">
        <dgm:presLayoutVars>
          <dgm:chMax val="1"/>
          <dgm:bulletEnabled val="1"/>
        </dgm:presLayoutVars>
      </dgm:prSet>
      <dgm:spPr/>
      <dgm:t>
        <a:bodyPr/>
        <a:lstStyle/>
        <a:p>
          <a:endParaRPr lang="lt-LT"/>
        </a:p>
      </dgm:t>
    </dgm:pt>
    <dgm:pt modelId="{1A6A61DE-2DF5-4489-9806-81D82974D44D}" type="pres">
      <dgm:prSet presAssocID="{7CB1AA3C-2529-4532-826E-79D9E79C6ABC}" presName="quadrantPlaceholder" presStyleCnt="0"/>
      <dgm:spPr/>
    </dgm:pt>
    <dgm:pt modelId="{0A4FD6BC-7D20-4D24-8CE1-C07FEE5E04FB}" type="pres">
      <dgm:prSet presAssocID="{7CB1AA3C-2529-4532-826E-79D9E79C6ABC}" presName="center1" presStyleLbl="fgShp" presStyleIdx="0" presStyleCnt="2"/>
      <dgm:spPr/>
    </dgm:pt>
    <dgm:pt modelId="{DED7B4FD-BB58-410A-BDF4-94C34CB24651}" type="pres">
      <dgm:prSet presAssocID="{7CB1AA3C-2529-4532-826E-79D9E79C6ABC}" presName="center2" presStyleLbl="fgShp" presStyleIdx="1" presStyleCnt="2"/>
      <dgm:spPr/>
    </dgm:pt>
  </dgm:ptLst>
  <dgm:cxnLst>
    <dgm:cxn modelId="{8CBF7579-D33F-4BC5-A943-D36951F199C8}" type="presOf" srcId="{FA9D415A-0DE6-462E-A5DD-4EBC0B9112A8}" destId="{BB964E43-B441-42F7-977D-8509D66CE3A1}" srcOrd="0" destOrd="2" presId="urn:microsoft.com/office/officeart/2005/8/layout/cycle4"/>
    <dgm:cxn modelId="{09959BF7-2841-43C0-B34C-B6ACCD51E3DE}" type="presOf" srcId="{0F4FA591-B797-4349-A684-D86C19E985E0}" destId="{E6F576FA-1D9C-43A7-952E-F0BA2B1CD6C1}" srcOrd="1" destOrd="2" presId="urn:microsoft.com/office/officeart/2005/8/layout/cycle4"/>
    <dgm:cxn modelId="{F1BCCD90-7416-46ED-A57D-25090D8F6987}" type="presOf" srcId="{879A7E0E-194A-4970-9739-438C6F4AAD37}" destId="{E6E63F94-7C05-4DB7-B47D-F09DC2080ED2}" srcOrd="0" destOrd="0" presId="urn:microsoft.com/office/officeart/2005/8/layout/cycle4"/>
    <dgm:cxn modelId="{01CC9754-0791-411B-AB6D-00130FAF6D9B}" srcId="{85CC5590-770B-486B-8F40-F5830AAB7293}" destId="{4AC6395D-3A16-45C8-95CD-FCEBAA03DFFA}" srcOrd="0" destOrd="0" parTransId="{4FC39157-C056-4468-BC6E-2D5E21CDE9DC}" sibTransId="{264DE789-090E-4167-B365-A5B35C390578}"/>
    <dgm:cxn modelId="{B05133D6-DADF-4924-ADF9-41A0DCA77E90}" type="presOf" srcId="{F132DC65-55A3-4696-AFD6-55B91EBC40C4}" destId="{17EE3CB9-AE1A-4E6F-95B6-D3EBC1D31228}" srcOrd="1" destOrd="0" presId="urn:microsoft.com/office/officeart/2005/8/layout/cycle4"/>
    <dgm:cxn modelId="{A4224807-EB62-4642-8230-F720A8FDC351}" type="presOf" srcId="{38FE233E-372F-4B74-964E-D32942BC7990}" destId="{4744CA9B-363B-47DB-95B1-ECF10E611DBD}" srcOrd="0" destOrd="0" presId="urn:microsoft.com/office/officeart/2005/8/layout/cycle4"/>
    <dgm:cxn modelId="{47603A44-11FB-4EF8-89CE-CB2B72B3D8BC}" type="presOf" srcId="{97722F9C-1EFE-4612-8016-3558C30B432A}" destId="{9C328A6E-F022-4848-B683-5C96D7C33DF0}" srcOrd="0" destOrd="1" presId="urn:microsoft.com/office/officeart/2005/8/layout/cycle4"/>
    <dgm:cxn modelId="{0A9EC8E2-56B8-4972-9101-6B1EEDCA85D3}" type="presOf" srcId="{0F4FA591-B797-4349-A684-D86C19E985E0}" destId="{099967B7-FF24-4879-8A16-1D26866EEF3E}" srcOrd="0" destOrd="2" presId="urn:microsoft.com/office/officeart/2005/8/layout/cycle4"/>
    <dgm:cxn modelId="{9EAE6D81-46C6-4EFC-94CF-F774EB52EBFE}" srcId="{7CB1AA3C-2529-4532-826E-79D9E79C6ABC}" destId="{879A7E0E-194A-4970-9739-438C6F4AAD37}" srcOrd="3" destOrd="0" parTransId="{A310CD6B-8131-46D6-9624-4D0C2E54B329}" sibTransId="{DA7C477A-7CF2-4444-A427-577614200377}"/>
    <dgm:cxn modelId="{AA44E7BA-0A35-478B-9386-AB3CAF755420}" srcId="{85CC5590-770B-486B-8F40-F5830AAB7293}" destId="{0F4FA591-B797-4349-A684-D86C19E985E0}" srcOrd="2" destOrd="0" parTransId="{A24BA430-CCFD-41A7-ADD2-6A3BFABF30E1}" sibTransId="{FAFAEEEF-C654-4ED3-A680-EDB39CA25269}"/>
    <dgm:cxn modelId="{343589FE-DFA0-4D32-8439-6C31C5B94A72}" type="presOf" srcId="{85CC5590-770B-486B-8F40-F5830AAB7293}" destId="{725B2957-BA15-4675-AFDB-2DDDBDEEEB97}" srcOrd="0" destOrd="0" presId="urn:microsoft.com/office/officeart/2005/8/layout/cycle4"/>
    <dgm:cxn modelId="{8A5A064F-60E9-4220-AC5F-A78899186273}" srcId="{38FE233E-372F-4B74-964E-D32942BC7990}" destId="{9DCE74D4-2474-4C6F-9B24-CE87FAECDAC2}" srcOrd="1" destOrd="0" parTransId="{1C765CA2-9234-4AB3-B526-E755F3838588}" sibTransId="{6DE7BC52-F4CB-4DEA-86D2-5766CADEC324}"/>
    <dgm:cxn modelId="{8794E667-8D29-412E-8A80-8CD8E4045109}" srcId="{7CB1AA3C-2529-4532-826E-79D9E79C6ABC}" destId="{3090DB16-0396-430F-AD21-E4D0502C7287}" srcOrd="0" destOrd="0" parTransId="{37A484EF-3E8F-4FA9-BA4E-B4D62BE776DC}" sibTransId="{BD064A2C-469E-41D2-B929-E5AE2EA0F428}"/>
    <dgm:cxn modelId="{6475371C-887F-4928-8619-5C0F2E8721E7}" type="presOf" srcId="{7CB1AA3C-2529-4532-826E-79D9E79C6ABC}" destId="{31008CB2-8C9E-4DAF-B633-845AD347AC6D}" srcOrd="0" destOrd="0" presId="urn:microsoft.com/office/officeart/2005/8/layout/cycle4"/>
    <dgm:cxn modelId="{B09D290A-7ECE-4631-B7E6-C4BBD78FEF56}" type="presOf" srcId="{4AC6395D-3A16-45C8-95CD-FCEBAA03DFFA}" destId="{E6F576FA-1D9C-43A7-952E-F0BA2B1CD6C1}" srcOrd="1" destOrd="0" presId="urn:microsoft.com/office/officeart/2005/8/layout/cycle4"/>
    <dgm:cxn modelId="{8D6F35AB-9335-4E91-B8CE-5850DCFB174D}" srcId="{879A7E0E-194A-4970-9739-438C6F4AAD37}" destId="{BDD8EC03-05FC-49BE-9B54-C0C8FFA78D95}" srcOrd="0" destOrd="0" parTransId="{9EDFD885-5690-432C-B918-689D9AB699C4}" sibTransId="{79B112F3-871C-4D45-B53F-0E994C93B42B}"/>
    <dgm:cxn modelId="{3E558839-24E7-4F74-9505-CB3B5F587724}" type="presOf" srcId="{BDD8EC03-05FC-49BE-9B54-C0C8FFA78D95}" destId="{13FE1199-7BD7-4FC3-81CD-3F4102034E2A}" srcOrd="1" destOrd="0" presId="urn:microsoft.com/office/officeart/2005/8/layout/cycle4"/>
    <dgm:cxn modelId="{19AA8368-0DE9-4CE7-AE6F-05E42F3996CB}" type="presOf" srcId="{BDD8EC03-05FC-49BE-9B54-C0C8FFA78D95}" destId="{D2445B27-8EEF-4A30-A336-C76FB17F6D21}" srcOrd="0" destOrd="0" presId="urn:microsoft.com/office/officeart/2005/8/layout/cycle4"/>
    <dgm:cxn modelId="{7A4984C2-84CA-4219-919B-5D10D4EC533B}" type="presOf" srcId="{66B69921-0E34-4A2E-8FDF-CA57E87B6A87}" destId="{E6F576FA-1D9C-43A7-952E-F0BA2B1CD6C1}" srcOrd="1" destOrd="1" presId="urn:microsoft.com/office/officeart/2005/8/layout/cycle4"/>
    <dgm:cxn modelId="{603C351A-0B00-41B4-AA44-00AD4100227A}" srcId="{3090DB16-0396-430F-AD21-E4D0502C7287}" destId="{97722F9C-1EFE-4612-8016-3558C30B432A}" srcOrd="1" destOrd="0" parTransId="{DF9468D9-A607-4670-B822-51F89EA64F0B}" sibTransId="{661700C3-F985-4A3E-9841-10E62ED17CF3}"/>
    <dgm:cxn modelId="{EEC880DD-39E1-42C8-8C97-69DD8672E7BF}" type="presOf" srcId="{97722F9C-1EFE-4612-8016-3558C30B432A}" destId="{2BA148EB-D224-4CF1-B4F5-0017A02EEB86}" srcOrd="1" destOrd="1" presId="urn:microsoft.com/office/officeart/2005/8/layout/cycle4"/>
    <dgm:cxn modelId="{9854933C-D494-4B36-9563-0C97184F42B6}" type="presOf" srcId="{3090DB16-0396-430F-AD21-E4D0502C7287}" destId="{7CE8E80E-4511-471D-BE54-0D9491F143B0}" srcOrd="0" destOrd="0" presId="urn:microsoft.com/office/officeart/2005/8/layout/cycle4"/>
    <dgm:cxn modelId="{A63C97D8-B739-4C92-92A9-8673B298A131}" type="presOf" srcId="{C7004EB7-11F6-4F24-A131-0AA5397B8894}" destId="{2BA148EB-D224-4CF1-B4F5-0017A02EEB86}" srcOrd="1" destOrd="0" presId="urn:microsoft.com/office/officeart/2005/8/layout/cycle4"/>
    <dgm:cxn modelId="{8BE5539A-EDD8-48B8-A52F-C22F61AA0327}" type="presOf" srcId="{9DCE74D4-2474-4C6F-9B24-CE87FAECDAC2}" destId="{17EE3CB9-AE1A-4E6F-95B6-D3EBC1D31228}" srcOrd="1" destOrd="1" presId="urn:microsoft.com/office/officeart/2005/8/layout/cycle4"/>
    <dgm:cxn modelId="{75D5D814-27B1-422C-A427-87B4C874C2D2}" type="presOf" srcId="{C7004EB7-11F6-4F24-A131-0AA5397B8894}" destId="{9C328A6E-F022-4848-B683-5C96D7C33DF0}" srcOrd="0" destOrd="0" presId="urn:microsoft.com/office/officeart/2005/8/layout/cycle4"/>
    <dgm:cxn modelId="{693F84A4-C59E-43D6-86CF-92A489193AF4}" type="presOf" srcId="{9DCE74D4-2474-4C6F-9B24-CE87FAECDAC2}" destId="{BB964E43-B441-42F7-977D-8509D66CE3A1}" srcOrd="0" destOrd="1" presId="urn:microsoft.com/office/officeart/2005/8/layout/cycle4"/>
    <dgm:cxn modelId="{C5B3E689-9015-4B78-870C-193B3C23A94B}" srcId="{38FE233E-372F-4B74-964E-D32942BC7990}" destId="{FA9D415A-0DE6-462E-A5DD-4EBC0B9112A8}" srcOrd="2" destOrd="0" parTransId="{A6779711-28B6-43F5-A442-04EF3FCEF562}" sibTransId="{E2929E70-08C4-4B90-B47B-3E280BBFC1BB}"/>
    <dgm:cxn modelId="{CD8239A0-B4A7-416F-A9D7-2A006EEE0028}" srcId="{85CC5590-770B-486B-8F40-F5830AAB7293}" destId="{66B69921-0E34-4A2E-8FDF-CA57E87B6A87}" srcOrd="1" destOrd="0" parTransId="{91E2731B-E5E1-4F98-B929-5101C7C959A9}" sibTransId="{49A026B4-BC00-4AD4-9584-7376A9603603}"/>
    <dgm:cxn modelId="{5D096F0D-1D17-4778-B078-58D6058F3C07}" type="presOf" srcId="{F132DC65-55A3-4696-AFD6-55B91EBC40C4}" destId="{BB964E43-B441-42F7-977D-8509D66CE3A1}" srcOrd="0" destOrd="0" presId="urn:microsoft.com/office/officeart/2005/8/layout/cycle4"/>
    <dgm:cxn modelId="{4CD42B78-D768-4846-B690-12CB675C7019}" srcId="{3090DB16-0396-430F-AD21-E4D0502C7287}" destId="{C7004EB7-11F6-4F24-A131-0AA5397B8894}" srcOrd="0" destOrd="0" parTransId="{BC49CE93-8794-4D09-99C5-2FCC83EB9EF1}" sibTransId="{1EEC3D7E-6D61-42DF-BAD4-35836D2C2D42}"/>
    <dgm:cxn modelId="{1FFC71AB-349E-42B9-8395-07FC4CE13BFA}" srcId="{38FE233E-372F-4B74-964E-D32942BC7990}" destId="{F132DC65-55A3-4696-AFD6-55B91EBC40C4}" srcOrd="0" destOrd="0" parTransId="{DF46650B-2424-4623-A19A-9999AB7FC8C7}" sibTransId="{AF79C1FF-BA60-4127-A44A-2411BDBE9D66}"/>
    <dgm:cxn modelId="{4B410E19-8BE8-43C8-9B4B-0A9415D229D4}" srcId="{7CB1AA3C-2529-4532-826E-79D9E79C6ABC}" destId="{38FE233E-372F-4B74-964E-D32942BC7990}" srcOrd="1" destOrd="0" parTransId="{46D7F5B3-091C-48AC-A993-D3F675E89E93}" sibTransId="{2C79EEFA-087D-4EA8-8B29-5BDDDD45700A}"/>
    <dgm:cxn modelId="{4D9C2736-B631-4321-A5DC-D2D73C1610C7}" type="presOf" srcId="{66B69921-0E34-4A2E-8FDF-CA57E87B6A87}" destId="{099967B7-FF24-4879-8A16-1D26866EEF3E}" srcOrd="0" destOrd="1" presId="urn:microsoft.com/office/officeart/2005/8/layout/cycle4"/>
    <dgm:cxn modelId="{46286DD6-C518-4172-A53B-F2ED7E683639}" srcId="{7CB1AA3C-2529-4532-826E-79D9E79C6ABC}" destId="{85CC5590-770B-486B-8F40-F5830AAB7293}" srcOrd="2" destOrd="0" parTransId="{A10A86A0-4719-44B3-A284-9F45F4244C86}" sibTransId="{B27DB610-4919-4578-9E7B-BEE86DA23113}"/>
    <dgm:cxn modelId="{7D8410FB-6A7A-497D-8191-2912B386B8DF}" type="presOf" srcId="{FA9D415A-0DE6-462E-A5DD-4EBC0B9112A8}" destId="{17EE3CB9-AE1A-4E6F-95B6-D3EBC1D31228}" srcOrd="1" destOrd="2" presId="urn:microsoft.com/office/officeart/2005/8/layout/cycle4"/>
    <dgm:cxn modelId="{AE1F9867-5764-411D-909B-BD1DED2F52E1}" type="presOf" srcId="{4AC6395D-3A16-45C8-95CD-FCEBAA03DFFA}" destId="{099967B7-FF24-4879-8A16-1D26866EEF3E}" srcOrd="0" destOrd="0" presId="urn:microsoft.com/office/officeart/2005/8/layout/cycle4"/>
    <dgm:cxn modelId="{4E0122CB-395A-4E0F-8E54-5155998DE3D8}" type="presParOf" srcId="{31008CB2-8C9E-4DAF-B633-845AD347AC6D}" destId="{65D390FD-7749-4B75-A95E-BD16E8FBB887}" srcOrd="0" destOrd="0" presId="urn:microsoft.com/office/officeart/2005/8/layout/cycle4"/>
    <dgm:cxn modelId="{38ED1842-8637-4FD5-8B60-937D1E92F6A4}" type="presParOf" srcId="{65D390FD-7749-4B75-A95E-BD16E8FBB887}" destId="{88078C17-22CC-463D-8C69-95F30C73E467}" srcOrd="0" destOrd="0" presId="urn:microsoft.com/office/officeart/2005/8/layout/cycle4"/>
    <dgm:cxn modelId="{0511D738-4CFB-4D49-9E23-77403BC661BE}" type="presParOf" srcId="{88078C17-22CC-463D-8C69-95F30C73E467}" destId="{9C328A6E-F022-4848-B683-5C96D7C33DF0}" srcOrd="0" destOrd="0" presId="urn:microsoft.com/office/officeart/2005/8/layout/cycle4"/>
    <dgm:cxn modelId="{0A345E21-E89E-4C95-A2D9-056FEFFAB576}" type="presParOf" srcId="{88078C17-22CC-463D-8C69-95F30C73E467}" destId="{2BA148EB-D224-4CF1-B4F5-0017A02EEB86}" srcOrd="1" destOrd="0" presId="urn:microsoft.com/office/officeart/2005/8/layout/cycle4"/>
    <dgm:cxn modelId="{A3C9F424-738D-40B8-B19F-41F591CBBDF0}" type="presParOf" srcId="{65D390FD-7749-4B75-A95E-BD16E8FBB887}" destId="{6B8BB3B9-59F8-47F0-96C9-5B81EAAC23B2}" srcOrd="1" destOrd="0" presId="urn:microsoft.com/office/officeart/2005/8/layout/cycle4"/>
    <dgm:cxn modelId="{6A88A6A6-E9C4-4E13-8871-1D361E593BB2}" type="presParOf" srcId="{6B8BB3B9-59F8-47F0-96C9-5B81EAAC23B2}" destId="{BB964E43-B441-42F7-977D-8509D66CE3A1}" srcOrd="0" destOrd="0" presId="urn:microsoft.com/office/officeart/2005/8/layout/cycle4"/>
    <dgm:cxn modelId="{F3A293C0-8F22-495A-B037-05E3EEAE684B}" type="presParOf" srcId="{6B8BB3B9-59F8-47F0-96C9-5B81EAAC23B2}" destId="{17EE3CB9-AE1A-4E6F-95B6-D3EBC1D31228}" srcOrd="1" destOrd="0" presId="urn:microsoft.com/office/officeart/2005/8/layout/cycle4"/>
    <dgm:cxn modelId="{B5C3E856-CE06-4299-97D1-F735532FB233}" type="presParOf" srcId="{65D390FD-7749-4B75-A95E-BD16E8FBB887}" destId="{A48BC19E-05E8-424F-944E-BB755C50DE35}" srcOrd="2" destOrd="0" presId="urn:microsoft.com/office/officeart/2005/8/layout/cycle4"/>
    <dgm:cxn modelId="{D31EB008-2213-4E87-AF99-FD1866ADEFC6}" type="presParOf" srcId="{A48BC19E-05E8-424F-944E-BB755C50DE35}" destId="{099967B7-FF24-4879-8A16-1D26866EEF3E}" srcOrd="0" destOrd="0" presId="urn:microsoft.com/office/officeart/2005/8/layout/cycle4"/>
    <dgm:cxn modelId="{2A8A5049-392D-471C-8671-486E3B40D267}" type="presParOf" srcId="{A48BC19E-05E8-424F-944E-BB755C50DE35}" destId="{E6F576FA-1D9C-43A7-952E-F0BA2B1CD6C1}" srcOrd="1" destOrd="0" presId="urn:microsoft.com/office/officeart/2005/8/layout/cycle4"/>
    <dgm:cxn modelId="{012E5F33-9136-48FF-A26C-248E44B84CFF}" type="presParOf" srcId="{65D390FD-7749-4B75-A95E-BD16E8FBB887}" destId="{CA0EF069-F09C-40CA-B97A-D054F6BA9F32}" srcOrd="3" destOrd="0" presId="urn:microsoft.com/office/officeart/2005/8/layout/cycle4"/>
    <dgm:cxn modelId="{ED113729-0F35-44AA-85D9-15705FA992BC}" type="presParOf" srcId="{CA0EF069-F09C-40CA-B97A-D054F6BA9F32}" destId="{D2445B27-8EEF-4A30-A336-C76FB17F6D21}" srcOrd="0" destOrd="0" presId="urn:microsoft.com/office/officeart/2005/8/layout/cycle4"/>
    <dgm:cxn modelId="{0B74AB82-A3BA-4AB7-A5C6-914510062F38}" type="presParOf" srcId="{CA0EF069-F09C-40CA-B97A-D054F6BA9F32}" destId="{13FE1199-7BD7-4FC3-81CD-3F4102034E2A}" srcOrd="1" destOrd="0" presId="urn:microsoft.com/office/officeart/2005/8/layout/cycle4"/>
    <dgm:cxn modelId="{6FF5AB1F-5FC0-497E-B839-E07528CEB229}" type="presParOf" srcId="{65D390FD-7749-4B75-A95E-BD16E8FBB887}" destId="{5BA90834-DE35-4C9B-B12F-701905183E9F}" srcOrd="4" destOrd="0" presId="urn:microsoft.com/office/officeart/2005/8/layout/cycle4"/>
    <dgm:cxn modelId="{583D7F88-68BB-4ADB-BD69-18B147A2F481}" type="presParOf" srcId="{31008CB2-8C9E-4DAF-B633-845AD347AC6D}" destId="{2B1052FD-5527-466F-B0CC-FF65052C4869}" srcOrd="1" destOrd="0" presId="urn:microsoft.com/office/officeart/2005/8/layout/cycle4"/>
    <dgm:cxn modelId="{D375F4A3-3C9B-4FF4-B3FA-08E021D6575C}" type="presParOf" srcId="{2B1052FD-5527-466F-B0CC-FF65052C4869}" destId="{7CE8E80E-4511-471D-BE54-0D9491F143B0}" srcOrd="0" destOrd="0" presId="urn:microsoft.com/office/officeart/2005/8/layout/cycle4"/>
    <dgm:cxn modelId="{06214D0F-75FC-4A30-9C4C-F5DEF3E6B013}" type="presParOf" srcId="{2B1052FD-5527-466F-B0CC-FF65052C4869}" destId="{4744CA9B-363B-47DB-95B1-ECF10E611DBD}" srcOrd="1" destOrd="0" presId="urn:microsoft.com/office/officeart/2005/8/layout/cycle4"/>
    <dgm:cxn modelId="{0458FEC9-94E9-4DC4-BB21-3342A66F5F1E}" type="presParOf" srcId="{2B1052FD-5527-466F-B0CC-FF65052C4869}" destId="{725B2957-BA15-4675-AFDB-2DDDBDEEEB97}" srcOrd="2" destOrd="0" presId="urn:microsoft.com/office/officeart/2005/8/layout/cycle4"/>
    <dgm:cxn modelId="{18699889-FF82-49DE-9027-4C5D90755ED4}" type="presParOf" srcId="{2B1052FD-5527-466F-B0CC-FF65052C4869}" destId="{E6E63F94-7C05-4DB7-B47D-F09DC2080ED2}" srcOrd="3" destOrd="0" presId="urn:microsoft.com/office/officeart/2005/8/layout/cycle4"/>
    <dgm:cxn modelId="{715B151A-B0F6-4D8E-AE78-E6090CCBB53B}" type="presParOf" srcId="{2B1052FD-5527-466F-B0CC-FF65052C4869}" destId="{1A6A61DE-2DF5-4489-9806-81D82974D44D}" srcOrd="4" destOrd="0" presId="urn:microsoft.com/office/officeart/2005/8/layout/cycle4"/>
    <dgm:cxn modelId="{FFFB7F5D-E813-4104-8AC2-E67412EB51BD}" type="presParOf" srcId="{31008CB2-8C9E-4DAF-B633-845AD347AC6D}" destId="{0A4FD6BC-7D20-4D24-8CE1-C07FEE5E04FB}" srcOrd="2" destOrd="0" presId="urn:microsoft.com/office/officeart/2005/8/layout/cycle4"/>
    <dgm:cxn modelId="{A5805234-071B-4E92-9ABF-59E245EA5F87}" type="presParOf" srcId="{31008CB2-8C9E-4DAF-B633-845AD347AC6D}" destId="{DED7B4FD-BB58-410A-BDF4-94C34CB2465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967B7-FF24-4879-8A16-1D26866EEF3E}">
      <dsp:nvSpPr>
        <dsp:cNvPr id="0" name=""/>
        <dsp:cNvSpPr/>
      </dsp:nvSpPr>
      <dsp:spPr>
        <a:xfrm>
          <a:off x="5644179" y="2631208"/>
          <a:ext cx="2356817" cy="1940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t> VAS biudžeto didinimas</a:t>
          </a:r>
          <a:endParaRPr lang="lt-LT" sz="1400" kern="1200" dirty="0"/>
        </a:p>
        <a:p>
          <a:pPr marL="114300" lvl="1" indent="-114300" algn="l" defTabSz="622300">
            <a:lnSpc>
              <a:spcPct val="90000"/>
            </a:lnSpc>
            <a:spcBef>
              <a:spcPct val="0"/>
            </a:spcBef>
            <a:spcAft>
              <a:spcPct val="15000"/>
            </a:spcAft>
            <a:buChar char="••"/>
          </a:pPr>
          <a:r>
            <a:rPr lang="lt-LT" sz="1400" kern="1200" dirty="0" smtClean="0"/>
            <a:t> Konkretūs darbai ir matomumas</a:t>
          </a:r>
          <a:endParaRPr lang="lt-LT" sz="1400" kern="1200" dirty="0"/>
        </a:p>
        <a:p>
          <a:pPr marL="114300" lvl="1" indent="-114300" algn="l" defTabSz="622300">
            <a:lnSpc>
              <a:spcPct val="90000"/>
            </a:lnSpc>
            <a:spcBef>
              <a:spcPct val="0"/>
            </a:spcBef>
            <a:spcAft>
              <a:spcPct val="15000"/>
            </a:spcAft>
            <a:buChar char="••"/>
          </a:pPr>
          <a:r>
            <a:rPr lang="lt-LT" sz="1400" kern="1200" dirty="0" smtClean="0"/>
            <a:t> Pagalba savo nariams</a:t>
          </a:r>
          <a:endParaRPr lang="lt-LT" sz="1400" kern="1200" dirty="0"/>
        </a:p>
      </dsp:txBody>
      <dsp:txXfrm>
        <a:off x="6393857" y="3159040"/>
        <a:ext cx="1564506" cy="1370331"/>
      </dsp:txXfrm>
    </dsp:sp>
    <dsp:sp modelId="{D2445B27-8EEF-4A30-A336-C76FB17F6D21}">
      <dsp:nvSpPr>
        <dsp:cNvPr id="0" name=""/>
        <dsp:cNvSpPr/>
      </dsp:nvSpPr>
      <dsp:spPr>
        <a:xfrm>
          <a:off x="490987" y="2664330"/>
          <a:ext cx="2154909" cy="183147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lt-LT" sz="900" kern="1200" dirty="0" smtClean="0"/>
            <a:t> </a:t>
          </a:r>
          <a:r>
            <a:rPr lang="lt-LT" sz="1400" kern="1200" dirty="0" smtClean="0"/>
            <a:t> Pasirašyti abipusiai naudingą sutartį su Vilniaus įgulos vadovybe</a:t>
          </a:r>
          <a:endParaRPr lang="lt-LT" sz="1400" kern="1200" dirty="0"/>
        </a:p>
      </dsp:txBody>
      <dsp:txXfrm>
        <a:off x="531218" y="3162428"/>
        <a:ext cx="1427974" cy="1293141"/>
      </dsp:txXfrm>
    </dsp:sp>
    <dsp:sp modelId="{BB964E43-B441-42F7-977D-8509D66CE3A1}">
      <dsp:nvSpPr>
        <dsp:cNvPr id="0" name=""/>
        <dsp:cNvSpPr/>
      </dsp:nvSpPr>
      <dsp:spPr>
        <a:xfrm>
          <a:off x="5487710" y="-50571"/>
          <a:ext cx="2356817" cy="15266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t> Pritraukti apdovanotus LKKS medaliu</a:t>
          </a:r>
          <a:endParaRPr lang="lt-LT" sz="1400" kern="1200" dirty="0"/>
        </a:p>
        <a:p>
          <a:pPr marL="114300" lvl="1" indent="-114300" algn="l" defTabSz="622300">
            <a:lnSpc>
              <a:spcPct val="90000"/>
            </a:lnSpc>
            <a:spcBef>
              <a:spcPct val="0"/>
            </a:spcBef>
            <a:spcAft>
              <a:spcPct val="15000"/>
            </a:spcAft>
            <a:buChar char="••"/>
          </a:pPr>
          <a:r>
            <a:rPr lang="lt-LT" sz="1400" kern="1200" dirty="0" smtClean="0"/>
            <a:t>  Pritraukti narių-rėmėjų</a:t>
          </a:r>
          <a:endParaRPr lang="lt-LT" sz="1400" kern="1200" dirty="0"/>
        </a:p>
        <a:p>
          <a:pPr marL="114300" lvl="1" indent="-114300" algn="l" defTabSz="622300">
            <a:lnSpc>
              <a:spcPct val="90000"/>
            </a:lnSpc>
            <a:spcBef>
              <a:spcPct val="0"/>
            </a:spcBef>
            <a:spcAft>
              <a:spcPct val="15000"/>
            </a:spcAft>
            <a:buChar char="••"/>
          </a:pPr>
          <a:r>
            <a:rPr lang="lt-LT" sz="1400" kern="1200" dirty="0" smtClean="0"/>
            <a:t> Veterano statusas LKKSS nariams? </a:t>
          </a:r>
          <a:endParaRPr lang="lt-LT" sz="1400" kern="1200" dirty="0"/>
        </a:p>
      </dsp:txBody>
      <dsp:txXfrm>
        <a:off x="6228291" y="-17035"/>
        <a:ext cx="1582700" cy="1077940"/>
      </dsp:txXfrm>
    </dsp:sp>
    <dsp:sp modelId="{9C328A6E-F022-4848-B683-5C96D7C33DF0}">
      <dsp:nvSpPr>
        <dsp:cNvPr id="0" name=""/>
        <dsp:cNvSpPr/>
      </dsp:nvSpPr>
      <dsp:spPr>
        <a:xfrm>
          <a:off x="539125" y="-50571"/>
          <a:ext cx="2356817" cy="15266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pl-PL" sz="1400" kern="1200" dirty="0" smtClean="0"/>
            <a:t> </a:t>
          </a:r>
          <a:r>
            <a:rPr lang="lt-LT" sz="1400" kern="1200" dirty="0" smtClean="0"/>
            <a:t>VAS pritaikyti karinės struktūros patirtį</a:t>
          </a:r>
          <a:endParaRPr lang="lt-LT" sz="1400" kern="1200" dirty="0"/>
        </a:p>
        <a:p>
          <a:pPr marL="114300" lvl="1" indent="-114300" algn="l" defTabSz="622300">
            <a:lnSpc>
              <a:spcPct val="90000"/>
            </a:lnSpc>
            <a:spcBef>
              <a:spcPct val="0"/>
            </a:spcBef>
            <a:spcAft>
              <a:spcPct val="15000"/>
            </a:spcAft>
            <a:buChar char="••"/>
          </a:pPr>
          <a:r>
            <a:rPr lang="lt-LT" sz="1400" kern="1200" dirty="0" smtClean="0"/>
            <a:t>Į veiklą įtraukti kuo daugiau narių (žr. schemą) </a:t>
          </a:r>
          <a:endParaRPr lang="lt-LT" sz="1400" kern="1200" dirty="0"/>
        </a:p>
      </dsp:txBody>
      <dsp:txXfrm>
        <a:off x="572661" y="-17035"/>
        <a:ext cx="1582700" cy="1077940"/>
      </dsp:txXfrm>
    </dsp:sp>
    <dsp:sp modelId="{7CE8E80E-4511-471D-BE54-0D9491F143B0}">
      <dsp:nvSpPr>
        <dsp:cNvPr id="0" name=""/>
        <dsp:cNvSpPr/>
      </dsp:nvSpPr>
      <dsp:spPr>
        <a:xfrm>
          <a:off x="2115597" y="324897"/>
          <a:ext cx="2065793" cy="2065793"/>
        </a:xfrm>
        <a:prstGeom prst="pieWedg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pl-PL" sz="1800" kern="1200" dirty="0" smtClean="0"/>
            <a:t>1. </a:t>
          </a:r>
          <a:r>
            <a:rPr lang="lt-LT" sz="1800" kern="1200" dirty="0" smtClean="0"/>
            <a:t>Didinti VAS valdymo efektyvumą</a:t>
          </a:r>
          <a:endParaRPr lang="lt-LT" sz="1800" kern="1200" dirty="0"/>
        </a:p>
      </dsp:txBody>
      <dsp:txXfrm>
        <a:off x="2720654" y="929954"/>
        <a:ext cx="1460736" cy="1460736"/>
      </dsp:txXfrm>
    </dsp:sp>
    <dsp:sp modelId="{4744CA9B-363B-47DB-95B1-ECF10E611DBD}">
      <dsp:nvSpPr>
        <dsp:cNvPr id="0" name=""/>
        <dsp:cNvSpPr/>
      </dsp:nvSpPr>
      <dsp:spPr>
        <a:xfrm rot="5400000">
          <a:off x="4276808" y="324897"/>
          <a:ext cx="2065793" cy="2065793"/>
        </a:xfrm>
        <a:prstGeom prst="pieWedg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pl-PL" sz="1800" kern="1200" dirty="0" smtClean="0"/>
            <a:t>2. </a:t>
          </a:r>
          <a:r>
            <a:rPr lang="lt-LT" sz="1800" kern="1200" dirty="0" smtClean="0"/>
            <a:t>Didinti VAS narių skaičių</a:t>
          </a:r>
          <a:endParaRPr lang="lt-LT" sz="1800" kern="1200" dirty="0"/>
        </a:p>
      </dsp:txBody>
      <dsp:txXfrm rot="-5400000">
        <a:off x="4276808" y="929954"/>
        <a:ext cx="1460736" cy="1460736"/>
      </dsp:txXfrm>
    </dsp:sp>
    <dsp:sp modelId="{725B2957-BA15-4675-AFDB-2DDDBDEEEB97}">
      <dsp:nvSpPr>
        <dsp:cNvPr id="0" name=""/>
        <dsp:cNvSpPr/>
      </dsp:nvSpPr>
      <dsp:spPr>
        <a:xfrm rot="10800000">
          <a:off x="4276808" y="2486108"/>
          <a:ext cx="2065793" cy="2065793"/>
        </a:xfrm>
        <a:prstGeom prst="pieWedg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pl-PL" sz="1600" kern="1200" dirty="0" smtClean="0"/>
            <a:t>3. </a:t>
          </a:r>
          <a:r>
            <a:rPr lang="lt-LT" sz="1600" kern="1200" dirty="0" smtClean="0"/>
            <a:t>Didinti LKKSS autoritetą visuomenėje ir tarp narių</a:t>
          </a:r>
          <a:endParaRPr lang="lt-LT" sz="1600" kern="1200" dirty="0"/>
        </a:p>
      </dsp:txBody>
      <dsp:txXfrm rot="10800000">
        <a:off x="4276808" y="2486108"/>
        <a:ext cx="1460736" cy="1460736"/>
      </dsp:txXfrm>
    </dsp:sp>
    <dsp:sp modelId="{E6E63F94-7C05-4DB7-B47D-F09DC2080ED2}">
      <dsp:nvSpPr>
        <dsp:cNvPr id="0" name=""/>
        <dsp:cNvSpPr/>
      </dsp:nvSpPr>
      <dsp:spPr>
        <a:xfrm rot="16200000">
          <a:off x="2115597" y="2486108"/>
          <a:ext cx="2065793" cy="2065793"/>
        </a:xfrm>
        <a:prstGeom prst="pieWedg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pl-PL" sz="1600" kern="1200" dirty="0" smtClean="0"/>
            <a:t>4. </a:t>
          </a:r>
          <a:r>
            <a:rPr lang="lt-LT" sz="1600" kern="1200" dirty="0" smtClean="0"/>
            <a:t>Vystyti glaudų bendradarbia vimą  su Lietuvos kariuomene</a:t>
          </a:r>
          <a:endParaRPr lang="lt-LT" sz="1600" kern="1200" dirty="0"/>
        </a:p>
      </dsp:txBody>
      <dsp:txXfrm rot="5400000">
        <a:off x="2720654" y="2486108"/>
        <a:ext cx="1460736" cy="1460736"/>
      </dsp:txXfrm>
    </dsp:sp>
    <dsp:sp modelId="{0A4FD6BC-7D20-4D24-8CE1-C07FEE5E04FB}">
      <dsp:nvSpPr>
        <dsp:cNvPr id="0" name=""/>
        <dsp:cNvSpPr/>
      </dsp:nvSpPr>
      <dsp:spPr>
        <a:xfrm>
          <a:off x="3872476" y="2009020"/>
          <a:ext cx="713247" cy="62021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D7B4FD-BB58-410A-BDF4-94C34CB24651}">
      <dsp:nvSpPr>
        <dsp:cNvPr id="0" name=""/>
        <dsp:cNvSpPr/>
      </dsp:nvSpPr>
      <dsp:spPr>
        <a:xfrm rot="10800000">
          <a:off x="3872476" y="2247564"/>
          <a:ext cx="713247" cy="62021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FD335-BDA5-44DB-86BC-8A6E73B4CC07}">
      <dsp:nvSpPr>
        <dsp:cNvPr id="0" name=""/>
        <dsp:cNvSpPr/>
      </dsp:nvSpPr>
      <dsp:spPr>
        <a:xfrm>
          <a:off x="3763100" y="612622"/>
          <a:ext cx="423837" cy="519518"/>
        </a:xfrm>
        <a:custGeom>
          <a:avLst/>
          <a:gdLst/>
          <a:ahLst/>
          <a:cxnLst/>
          <a:rect l="0" t="0" r="0" b="0"/>
          <a:pathLst>
            <a:path>
              <a:moveTo>
                <a:pt x="423837" y="0"/>
              </a:moveTo>
              <a:lnTo>
                <a:pt x="423837" y="519518"/>
              </a:lnTo>
              <a:lnTo>
                <a:pt x="0" y="5195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43DEF8-21AE-4746-9F9E-6121672470F6}">
      <dsp:nvSpPr>
        <dsp:cNvPr id="0" name=""/>
        <dsp:cNvSpPr/>
      </dsp:nvSpPr>
      <dsp:spPr>
        <a:xfrm>
          <a:off x="7902615" y="3551036"/>
          <a:ext cx="91440" cy="236050"/>
        </a:xfrm>
        <a:custGeom>
          <a:avLst/>
          <a:gdLst/>
          <a:ahLst/>
          <a:cxnLst/>
          <a:rect l="0" t="0" r="0" b="0"/>
          <a:pathLst>
            <a:path>
              <a:moveTo>
                <a:pt x="45720" y="0"/>
              </a:moveTo>
              <a:lnTo>
                <a:pt x="45720" y="2360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5D8E3D-E7EC-4A4E-B292-6B311336B740}">
      <dsp:nvSpPr>
        <dsp:cNvPr id="0" name=""/>
        <dsp:cNvSpPr/>
      </dsp:nvSpPr>
      <dsp:spPr>
        <a:xfrm>
          <a:off x="7902615" y="2906436"/>
          <a:ext cx="91440" cy="236050"/>
        </a:xfrm>
        <a:custGeom>
          <a:avLst/>
          <a:gdLst/>
          <a:ahLst/>
          <a:cxnLst/>
          <a:rect l="0" t="0" r="0" b="0"/>
          <a:pathLst>
            <a:path>
              <a:moveTo>
                <a:pt x="45720" y="0"/>
              </a:moveTo>
              <a:lnTo>
                <a:pt x="45720" y="2360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DD919B-209A-4299-9E8C-37D0CF5B63C8}">
      <dsp:nvSpPr>
        <dsp:cNvPr id="0" name=""/>
        <dsp:cNvSpPr/>
      </dsp:nvSpPr>
      <dsp:spPr>
        <a:xfrm>
          <a:off x="7823708" y="2112085"/>
          <a:ext cx="91440" cy="385802"/>
        </a:xfrm>
        <a:custGeom>
          <a:avLst/>
          <a:gdLst/>
          <a:ahLst/>
          <a:cxnLst/>
          <a:rect l="0" t="0" r="0" b="0"/>
          <a:pathLst>
            <a:path>
              <a:moveTo>
                <a:pt x="45720" y="0"/>
              </a:moveTo>
              <a:lnTo>
                <a:pt x="45720" y="290474"/>
              </a:lnTo>
              <a:lnTo>
                <a:pt x="124627" y="290474"/>
              </a:lnTo>
              <a:lnTo>
                <a:pt x="124627" y="3858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8D3756-4C32-42D7-89E4-FB2D60B708EA}">
      <dsp:nvSpPr>
        <dsp:cNvPr id="0" name=""/>
        <dsp:cNvSpPr/>
      </dsp:nvSpPr>
      <dsp:spPr>
        <a:xfrm>
          <a:off x="4186938" y="612622"/>
          <a:ext cx="3682489" cy="1090914"/>
        </a:xfrm>
        <a:custGeom>
          <a:avLst/>
          <a:gdLst/>
          <a:ahLst/>
          <a:cxnLst/>
          <a:rect l="0" t="0" r="0" b="0"/>
          <a:pathLst>
            <a:path>
              <a:moveTo>
                <a:pt x="0" y="0"/>
              </a:moveTo>
              <a:lnTo>
                <a:pt x="0" y="995586"/>
              </a:lnTo>
              <a:lnTo>
                <a:pt x="3682489" y="995586"/>
              </a:lnTo>
              <a:lnTo>
                <a:pt x="3682489"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7C7E58-EA6B-4F79-8E5C-C65FB1C75E46}">
      <dsp:nvSpPr>
        <dsp:cNvPr id="0" name=""/>
        <dsp:cNvSpPr/>
      </dsp:nvSpPr>
      <dsp:spPr>
        <a:xfrm>
          <a:off x="6843975" y="4258665"/>
          <a:ext cx="91440" cy="299587"/>
        </a:xfrm>
        <a:custGeom>
          <a:avLst/>
          <a:gdLst/>
          <a:ahLst/>
          <a:cxnLst/>
          <a:rect l="0" t="0" r="0" b="0"/>
          <a:pathLst>
            <a:path>
              <a:moveTo>
                <a:pt x="45720" y="0"/>
              </a:moveTo>
              <a:lnTo>
                <a:pt x="45720" y="2995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A8656-B097-405D-B086-381BC4A8ECEE}">
      <dsp:nvSpPr>
        <dsp:cNvPr id="0" name=""/>
        <dsp:cNvSpPr/>
      </dsp:nvSpPr>
      <dsp:spPr>
        <a:xfrm>
          <a:off x="6843975" y="3554162"/>
          <a:ext cx="91440" cy="295953"/>
        </a:xfrm>
        <a:custGeom>
          <a:avLst/>
          <a:gdLst/>
          <a:ahLst/>
          <a:cxnLst/>
          <a:rect l="0" t="0" r="0" b="0"/>
          <a:pathLst>
            <a:path>
              <a:moveTo>
                <a:pt x="45720" y="0"/>
              </a:moveTo>
              <a:lnTo>
                <a:pt x="45720" y="2959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801F4B-8B97-4806-A2A6-D7E2FE8FC877}">
      <dsp:nvSpPr>
        <dsp:cNvPr id="0" name=""/>
        <dsp:cNvSpPr/>
      </dsp:nvSpPr>
      <dsp:spPr>
        <a:xfrm>
          <a:off x="6843975" y="2868682"/>
          <a:ext cx="91440" cy="276931"/>
        </a:xfrm>
        <a:custGeom>
          <a:avLst/>
          <a:gdLst/>
          <a:ahLst/>
          <a:cxnLst/>
          <a:rect l="0" t="0" r="0" b="0"/>
          <a:pathLst>
            <a:path>
              <a:moveTo>
                <a:pt x="45720" y="0"/>
              </a:moveTo>
              <a:lnTo>
                <a:pt x="45720" y="27693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1C61C-44B1-4921-8CFB-1706899A50D6}">
      <dsp:nvSpPr>
        <dsp:cNvPr id="0" name=""/>
        <dsp:cNvSpPr/>
      </dsp:nvSpPr>
      <dsp:spPr>
        <a:xfrm>
          <a:off x="6281467" y="2112085"/>
          <a:ext cx="608227" cy="348048"/>
        </a:xfrm>
        <a:custGeom>
          <a:avLst/>
          <a:gdLst/>
          <a:ahLst/>
          <a:cxnLst/>
          <a:rect l="0" t="0" r="0" b="0"/>
          <a:pathLst>
            <a:path>
              <a:moveTo>
                <a:pt x="0" y="0"/>
              </a:moveTo>
              <a:lnTo>
                <a:pt x="0" y="252719"/>
              </a:lnTo>
              <a:lnTo>
                <a:pt x="608227" y="252719"/>
              </a:lnTo>
              <a:lnTo>
                <a:pt x="608227" y="3480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12F01C-E066-4CB3-81D9-5C406E99F158}">
      <dsp:nvSpPr>
        <dsp:cNvPr id="0" name=""/>
        <dsp:cNvSpPr/>
      </dsp:nvSpPr>
      <dsp:spPr>
        <a:xfrm>
          <a:off x="5785335" y="4245004"/>
          <a:ext cx="91440" cy="236050"/>
        </a:xfrm>
        <a:custGeom>
          <a:avLst/>
          <a:gdLst/>
          <a:ahLst/>
          <a:cxnLst/>
          <a:rect l="0" t="0" r="0" b="0"/>
          <a:pathLst>
            <a:path>
              <a:moveTo>
                <a:pt x="45720" y="0"/>
              </a:moveTo>
              <a:lnTo>
                <a:pt x="45720" y="2360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99A1C0-3913-484F-AEA2-365FD46D6ACB}">
      <dsp:nvSpPr>
        <dsp:cNvPr id="0" name=""/>
        <dsp:cNvSpPr/>
      </dsp:nvSpPr>
      <dsp:spPr>
        <a:xfrm>
          <a:off x="5785335" y="3600404"/>
          <a:ext cx="91440" cy="236050"/>
        </a:xfrm>
        <a:custGeom>
          <a:avLst/>
          <a:gdLst/>
          <a:ahLst/>
          <a:cxnLst/>
          <a:rect l="0" t="0" r="0" b="0"/>
          <a:pathLst>
            <a:path>
              <a:moveTo>
                <a:pt x="45720" y="0"/>
              </a:moveTo>
              <a:lnTo>
                <a:pt x="45720" y="2360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E9F6F7-18C9-484A-A6D6-99785363EA36}">
      <dsp:nvSpPr>
        <dsp:cNvPr id="0" name=""/>
        <dsp:cNvSpPr/>
      </dsp:nvSpPr>
      <dsp:spPr>
        <a:xfrm>
          <a:off x="5785335" y="2868682"/>
          <a:ext cx="91440" cy="323173"/>
        </a:xfrm>
        <a:custGeom>
          <a:avLst/>
          <a:gdLst/>
          <a:ahLst/>
          <a:cxnLst/>
          <a:rect l="0" t="0" r="0" b="0"/>
          <a:pathLst>
            <a:path>
              <a:moveTo>
                <a:pt x="45720" y="0"/>
              </a:moveTo>
              <a:lnTo>
                <a:pt x="45720" y="3231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26567E-F337-406D-A55A-1B858CC7D960}">
      <dsp:nvSpPr>
        <dsp:cNvPr id="0" name=""/>
        <dsp:cNvSpPr/>
      </dsp:nvSpPr>
      <dsp:spPr>
        <a:xfrm>
          <a:off x="5831055" y="2112085"/>
          <a:ext cx="450412" cy="348048"/>
        </a:xfrm>
        <a:custGeom>
          <a:avLst/>
          <a:gdLst/>
          <a:ahLst/>
          <a:cxnLst/>
          <a:rect l="0" t="0" r="0" b="0"/>
          <a:pathLst>
            <a:path>
              <a:moveTo>
                <a:pt x="450412" y="0"/>
              </a:moveTo>
              <a:lnTo>
                <a:pt x="450412" y="252719"/>
              </a:lnTo>
              <a:lnTo>
                <a:pt x="0" y="252719"/>
              </a:lnTo>
              <a:lnTo>
                <a:pt x="0" y="3480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55FE51-CCB1-4077-9CDD-781D8477BAA2}">
      <dsp:nvSpPr>
        <dsp:cNvPr id="0" name=""/>
        <dsp:cNvSpPr/>
      </dsp:nvSpPr>
      <dsp:spPr>
        <a:xfrm>
          <a:off x="4186938" y="612622"/>
          <a:ext cx="2094529" cy="1090914"/>
        </a:xfrm>
        <a:custGeom>
          <a:avLst/>
          <a:gdLst/>
          <a:ahLst/>
          <a:cxnLst/>
          <a:rect l="0" t="0" r="0" b="0"/>
          <a:pathLst>
            <a:path>
              <a:moveTo>
                <a:pt x="0" y="0"/>
              </a:moveTo>
              <a:lnTo>
                <a:pt x="0" y="995586"/>
              </a:lnTo>
              <a:lnTo>
                <a:pt x="2094529" y="995586"/>
              </a:lnTo>
              <a:lnTo>
                <a:pt x="2094529"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DE7225-4606-440C-AFF5-527D6BA546F9}">
      <dsp:nvSpPr>
        <dsp:cNvPr id="0" name=""/>
        <dsp:cNvSpPr/>
      </dsp:nvSpPr>
      <dsp:spPr>
        <a:xfrm>
          <a:off x="4186938" y="612622"/>
          <a:ext cx="731533" cy="1090914"/>
        </a:xfrm>
        <a:custGeom>
          <a:avLst/>
          <a:gdLst/>
          <a:ahLst/>
          <a:cxnLst/>
          <a:rect l="0" t="0" r="0" b="0"/>
          <a:pathLst>
            <a:path>
              <a:moveTo>
                <a:pt x="0" y="0"/>
              </a:moveTo>
              <a:lnTo>
                <a:pt x="0" y="995586"/>
              </a:lnTo>
              <a:lnTo>
                <a:pt x="731533" y="995586"/>
              </a:lnTo>
              <a:lnTo>
                <a:pt x="731533"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A8C38D-DF52-4A90-B243-795C032454E6}">
      <dsp:nvSpPr>
        <dsp:cNvPr id="0" name=""/>
        <dsp:cNvSpPr/>
      </dsp:nvSpPr>
      <dsp:spPr>
        <a:xfrm>
          <a:off x="3750198" y="612622"/>
          <a:ext cx="436739" cy="1090914"/>
        </a:xfrm>
        <a:custGeom>
          <a:avLst/>
          <a:gdLst/>
          <a:ahLst/>
          <a:cxnLst/>
          <a:rect l="0" t="0" r="0" b="0"/>
          <a:pathLst>
            <a:path>
              <a:moveTo>
                <a:pt x="436739" y="0"/>
              </a:moveTo>
              <a:lnTo>
                <a:pt x="436739" y="995586"/>
              </a:lnTo>
              <a:lnTo>
                <a:pt x="0" y="995586"/>
              </a:lnTo>
              <a:lnTo>
                <a:pt x="0"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49C39C-4CDD-41BF-B800-A9E1936B5378}">
      <dsp:nvSpPr>
        <dsp:cNvPr id="0" name=""/>
        <dsp:cNvSpPr/>
      </dsp:nvSpPr>
      <dsp:spPr>
        <a:xfrm>
          <a:off x="2691558" y="612622"/>
          <a:ext cx="1495379" cy="1090914"/>
        </a:xfrm>
        <a:custGeom>
          <a:avLst/>
          <a:gdLst/>
          <a:ahLst/>
          <a:cxnLst/>
          <a:rect l="0" t="0" r="0" b="0"/>
          <a:pathLst>
            <a:path>
              <a:moveTo>
                <a:pt x="1495379" y="0"/>
              </a:moveTo>
              <a:lnTo>
                <a:pt x="1495379" y="995586"/>
              </a:lnTo>
              <a:lnTo>
                <a:pt x="0" y="995586"/>
              </a:lnTo>
              <a:lnTo>
                <a:pt x="0"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E6A6C2-683B-42D5-9124-01B3204D0ABF}">
      <dsp:nvSpPr>
        <dsp:cNvPr id="0" name=""/>
        <dsp:cNvSpPr/>
      </dsp:nvSpPr>
      <dsp:spPr>
        <a:xfrm>
          <a:off x="1574584" y="612622"/>
          <a:ext cx="2612353" cy="1090914"/>
        </a:xfrm>
        <a:custGeom>
          <a:avLst/>
          <a:gdLst/>
          <a:ahLst/>
          <a:cxnLst/>
          <a:rect l="0" t="0" r="0" b="0"/>
          <a:pathLst>
            <a:path>
              <a:moveTo>
                <a:pt x="2612353" y="0"/>
              </a:moveTo>
              <a:lnTo>
                <a:pt x="2612353" y="995586"/>
              </a:lnTo>
              <a:lnTo>
                <a:pt x="0" y="995586"/>
              </a:lnTo>
              <a:lnTo>
                <a:pt x="0"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0B9983-651A-4D2A-8206-728D6AF3E666}">
      <dsp:nvSpPr>
        <dsp:cNvPr id="0" name=""/>
        <dsp:cNvSpPr/>
      </dsp:nvSpPr>
      <dsp:spPr>
        <a:xfrm>
          <a:off x="476991" y="612622"/>
          <a:ext cx="3709946" cy="1090914"/>
        </a:xfrm>
        <a:custGeom>
          <a:avLst/>
          <a:gdLst/>
          <a:ahLst/>
          <a:cxnLst/>
          <a:rect l="0" t="0" r="0" b="0"/>
          <a:pathLst>
            <a:path>
              <a:moveTo>
                <a:pt x="3709946" y="0"/>
              </a:moveTo>
              <a:lnTo>
                <a:pt x="3709946" y="995586"/>
              </a:lnTo>
              <a:lnTo>
                <a:pt x="0" y="995586"/>
              </a:lnTo>
              <a:lnTo>
                <a:pt x="0" y="10909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012796-1A41-4EA5-9182-86E4B564CE34}">
      <dsp:nvSpPr>
        <dsp:cNvPr id="0" name=""/>
        <dsp:cNvSpPr/>
      </dsp:nvSpPr>
      <dsp:spPr>
        <a:xfrm>
          <a:off x="3792400" y="204073"/>
          <a:ext cx="789076" cy="408548"/>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lt-LT" sz="1000" kern="1200" dirty="0"/>
            <a:t>Pirmininkas  S</a:t>
          </a:r>
          <a:r>
            <a:rPr lang="pl-PL" sz="1000" kern="1200" dirty="0"/>
            <a:t>3</a:t>
          </a:r>
          <a:r>
            <a:rPr lang="lt-LT" sz="1000" kern="1200" dirty="0"/>
            <a:t> </a:t>
          </a:r>
        </a:p>
      </dsp:txBody>
      <dsp:txXfrm>
        <a:off x="3792400" y="204073"/>
        <a:ext cx="789076" cy="408548"/>
      </dsp:txXfrm>
    </dsp:sp>
    <dsp:sp modelId="{CC684C44-9E97-4DD6-9C41-6FE9A5164C67}">
      <dsp:nvSpPr>
        <dsp:cNvPr id="0" name=""/>
        <dsp:cNvSpPr/>
      </dsp:nvSpPr>
      <dsp:spPr>
        <a:xfrm>
          <a:off x="3895056" y="507689"/>
          <a:ext cx="1193027" cy="29456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VAS atstovavimas, kovinis rengimas</a:t>
          </a:r>
        </a:p>
      </dsp:txBody>
      <dsp:txXfrm>
        <a:off x="3895056" y="507689"/>
        <a:ext cx="1193027" cy="294569"/>
      </dsp:txXfrm>
    </dsp:sp>
    <dsp:sp modelId="{1F74449A-F8DF-40BC-924C-8C422002E516}">
      <dsp:nvSpPr>
        <dsp:cNvPr id="0" name=""/>
        <dsp:cNvSpPr/>
      </dsp:nvSpPr>
      <dsp:spPr>
        <a:xfrm>
          <a:off x="82453" y="1703536"/>
          <a:ext cx="789076" cy="408548"/>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pl-PL" sz="1000" kern="1200" dirty="0"/>
            <a:t>Sekretorius </a:t>
          </a:r>
          <a:r>
            <a:rPr lang="lt-LT" sz="1000" kern="1200" dirty="0"/>
            <a:t>  </a:t>
          </a:r>
          <a:r>
            <a:rPr lang="pl-PL" sz="1000" kern="1200" dirty="0"/>
            <a:t>S1</a:t>
          </a:r>
          <a:endParaRPr lang="lt-LT" sz="1000" kern="1200" dirty="0"/>
        </a:p>
      </dsp:txBody>
      <dsp:txXfrm>
        <a:off x="82453" y="1703536"/>
        <a:ext cx="789076" cy="408548"/>
      </dsp:txXfrm>
    </dsp:sp>
    <dsp:sp modelId="{1C0CCB1E-6530-4F70-97E4-609FC6B6D8F5}">
      <dsp:nvSpPr>
        <dsp:cNvPr id="0" name=""/>
        <dsp:cNvSpPr/>
      </dsp:nvSpPr>
      <dsp:spPr>
        <a:xfrm>
          <a:off x="201315" y="2031882"/>
          <a:ext cx="788074" cy="56237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Personalo apskaita, narių pritraukimas, apdovanojimai</a:t>
          </a:r>
        </a:p>
      </dsp:txBody>
      <dsp:txXfrm>
        <a:off x="201315" y="2031882"/>
        <a:ext cx="788074" cy="562370"/>
      </dsp:txXfrm>
    </dsp:sp>
    <dsp:sp modelId="{F99C3A24-99C3-4CEB-9597-C72796E0C5E3}">
      <dsp:nvSpPr>
        <dsp:cNvPr id="0" name=""/>
        <dsp:cNvSpPr/>
      </dsp:nvSpPr>
      <dsp:spPr>
        <a:xfrm>
          <a:off x="1180046" y="1703536"/>
          <a:ext cx="789076" cy="408548"/>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pl-PL" sz="1000" kern="1200"/>
            <a:t>Laisvasis narys S2 </a:t>
          </a:r>
          <a:endParaRPr lang="lt-LT" sz="1000" kern="1200"/>
        </a:p>
      </dsp:txBody>
      <dsp:txXfrm>
        <a:off x="1180046" y="1703536"/>
        <a:ext cx="789076" cy="408548"/>
      </dsp:txXfrm>
    </dsp:sp>
    <dsp:sp modelId="{F0235649-673D-460F-B219-20D4724E6DE8}">
      <dsp:nvSpPr>
        <dsp:cNvPr id="0" name=""/>
        <dsp:cNvSpPr/>
      </dsp:nvSpPr>
      <dsp:spPr>
        <a:xfrm>
          <a:off x="1279528" y="2018338"/>
          <a:ext cx="826835" cy="57852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OSINT, publikacijų katalogavimas, internetinės svetainės administravimas</a:t>
          </a:r>
        </a:p>
      </dsp:txBody>
      <dsp:txXfrm>
        <a:off x="1279528" y="2018338"/>
        <a:ext cx="826835" cy="578522"/>
      </dsp:txXfrm>
    </dsp:sp>
    <dsp:sp modelId="{02FF6245-824B-4C83-A915-E9A58E51B708}">
      <dsp:nvSpPr>
        <dsp:cNvPr id="0" name=""/>
        <dsp:cNvSpPr/>
      </dsp:nvSpPr>
      <dsp:spPr>
        <a:xfrm>
          <a:off x="2297020" y="1703536"/>
          <a:ext cx="789076" cy="408548"/>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pl-PL" sz="1000" kern="1200"/>
            <a:t>Finansininkas S4</a:t>
          </a:r>
          <a:endParaRPr lang="lt-LT" sz="1000" kern="1200"/>
        </a:p>
      </dsp:txBody>
      <dsp:txXfrm>
        <a:off x="2297020" y="1703536"/>
        <a:ext cx="789076" cy="408548"/>
      </dsp:txXfrm>
    </dsp:sp>
    <dsp:sp modelId="{7C3A65C5-527A-4F0F-91B5-E78F9F912B49}">
      <dsp:nvSpPr>
        <dsp:cNvPr id="0" name=""/>
        <dsp:cNvSpPr/>
      </dsp:nvSpPr>
      <dsp:spPr>
        <a:xfrm>
          <a:off x="2454835" y="2020633"/>
          <a:ext cx="710168" cy="56057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a:t>Mokesčių rinkimas, pirkimai, išmokos, investicijos</a:t>
          </a:r>
        </a:p>
      </dsp:txBody>
      <dsp:txXfrm>
        <a:off x="2454835" y="2020633"/>
        <a:ext cx="710168" cy="560572"/>
      </dsp:txXfrm>
    </dsp:sp>
    <dsp:sp modelId="{59851E37-7BDE-4AE3-A6A7-9AD8658CE398}">
      <dsp:nvSpPr>
        <dsp:cNvPr id="0" name=""/>
        <dsp:cNvSpPr/>
      </dsp:nvSpPr>
      <dsp:spPr>
        <a:xfrm>
          <a:off x="3355660" y="1703536"/>
          <a:ext cx="789076" cy="408548"/>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lt-LT" sz="1000" kern="1200" dirty="0"/>
            <a:t>Revizijos komisija</a:t>
          </a:r>
        </a:p>
      </dsp:txBody>
      <dsp:txXfrm>
        <a:off x="3355660" y="1703536"/>
        <a:ext cx="789076" cy="408548"/>
      </dsp:txXfrm>
    </dsp:sp>
    <dsp:sp modelId="{061F3E45-F750-4799-B257-F940C6EBC0EC}">
      <dsp:nvSpPr>
        <dsp:cNvPr id="0" name=""/>
        <dsp:cNvSpPr/>
      </dsp:nvSpPr>
      <dsp:spPr>
        <a:xfrm>
          <a:off x="3403843" y="2000405"/>
          <a:ext cx="929433" cy="26907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Vykdo funkcijas pagal nuostatus</a:t>
          </a:r>
        </a:p>
      </dsp:txBody>
      <dsp:txXfrm>
        <a:off x="3403843" y="2000405"/>
        <a:ext cx="929433" cy="269071"/>
      </dsp:txXfrm>
    </dsp:sp>
    <dsp:sp modelId="{259FA6A9-FC68-46EE-BD22-677F4D6E889F}">
      <dsp:nvSpPr>
        <dsp:cNvPr id="0" name=""/>
        <dsp:cNvSpPr/>
      </dsp:nvSpPr>
      <dsp:spPr>
        <a:xfrm>
          <a:off x="4523933" y="1703536"/>
          <a:ext cx="789076" cy="408548"/>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lt-LT" sz="1000" kern="1200"/>
            <a:t>Garbės teismas</a:t>
          </a:r>
        </a:p>
      </dsp:txBody>
      <dsp:txXfrm>
        <a:off x="4523933" y="1703536"/>
        <a:ext cx="789076" cy="408548"/>
      </dsp:txXfrm>
    </dsp:sp>
    <dsp:sp modelId="{423043ED-6BAF-45B7-A12E-F7AF7CB82E48}">
      <dsp:nvSpPr>
        <dsp:cNvPr id="0" name=""/>
        <dsp:cNvSpPr/>
      </dsp:nvSpPr>
      <dsp:spPr>
        <a:xfrm>
          <a:off x="4566104" y="2024221"/>
          <a:ext cx="941456" cy="25965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a:t>Vykdo funkcijas pagal įstatus</a:t>
          </a:r>
        </a:p>
      </dsp:txBody>
      <dsp:txXfrm>
        <a:off x="4566104" y="2024221"/>
        <a:ext cx="941456" cy="259655"/>
      </dsp:txXfrm>
    </dsp:sp>
    <dsp:sp modelId="{CEFA14CC-C425-4176-AFD9-628394445EF0}">
      <dsp:nvSpPr>
        <dsp:cNvPr id="0" name=""/>
        <dsp:cNvSpPr/>
      </dsp:nvSpPr>
      <dsp:spPr>
        <a:xfrm>
          <a:off x="5886929" y="1703536"/>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pl-PL" sz="1000" kern="1200" dirty="0"/>
            <a:t>B</a:t>
          </a:r>
          <a:r>
            <a:rPr lang="lt-LT" sz="1000" kern="1200" dirty="0"/>
            <a:t>ūrių vadai</a:t>
          </a:r>
        </a:p>
      </dsp:txBody>
      <dsp:txXfrm>
        <a:off x="5886929" y="1703536"/>
        <a:ext cx="789076" cy="408548"/>
      </dsp:txXfrm>
    </dsp:sp>
    <dsp:sp modelId="{1CBB8F75-02AF-4E27-A642-99EAFF8211D3}">
      <dsp:nvSpPr>
        <dsp:cNvPr id="0" name=""/>
        <dsp:cNvSpPr/>
      </dsp:nvSpPr>
      <dsp:spPr>
        <a:xfrm>
          <a:off x="5698217" y="1948438"/>
          <a:ext cx="1403222" cy="36017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Atsako už informacijos sklaidą ir valdybos pavedimų įgyvendinimą narių tarpe</a:t>
          </a:r>
        </a:p>
      </dsp:txBody>
      <dsp:txXfrm>
        <a:off x="5698217" y="1948438"/>
        <a:ext cx="1403222" cy="360178"/>
      </dsp:txXfrm>
    </dsp:sp>
    <dsp:sp modelId="{A9527A47-0F35-4C3D-9CD2-F702D33BED89}">
      <dsp:nvSpPr>
        <dsp:cNvPr id="0" name=""/>
        <dsp:cNvSpPr/>
      </dsp:nvSpPr>
      <dsp:spPr>
        <a:xfrm>
          <a:off x="5436516" y="2460133"/>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Geležinio Vilko</a:t>
          </a:r>
        </a:p>
      </dsp:txBody>
      <dsp:txXfrm>
        <a:off x="5436516" y="2460133"/>
        <a:ext cx="789076" cy="408548"/>
      </dsp:txXfrm>
    </dsp:sp>
    <dsp:sp modelId="{FF226B21-33BD-4811-A5BB-E7A977A77807}">
      <dsp:nvSpPr>
        <dsp:cNvPr id="0" name=""/>
        <dsp:cNvSpPr/>
      </dsp:nvSpPr>
      <dsp:spPr>
        <a:xfrm>
          <a:off x="5594332" y="2690770"/>
          <a:ext cx="710168" cy="31042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Gintaras Jurčiukonis</a:t>
          </a:r>
        </a:p>
      </dsp:txBody>
      <dsp:txXfrm>
        <a:off x="5594332" y="2690770"/>
        <a:ext cx="710168" cy="310429"/>
      </dsp:txXfrm>
    </dsp:sp>
    <dsp:sp modelId="{D6DBF2AA-35E8-4D93-B2EA-305D8366BCAE}">
      <dsp:nvSpPr>
        <dsp:cNvPr id="0" name=""/>
        <dsp:cNvSpPr/>
      </dsp:nvSpPr>
      <dsp:spPr>
        <a:xfrm>
          <a:off x="5436516" y="3191855"/>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KAM</a:t>
          </a:r>
        </a:p>
      </dsp:txBody>
      <dsp:txXfrm>
        <a:off x="5436516" y="3191855"/>
        <a:ext cx="789076" cy="408548"/>
      </dsp:txXfrm>
    </dsp:sp>
    <dsp:sp modelId="{02E2D0E3-33F6-4F65-877E-0915BBB3E1DA}">
      <dsp:nvSpPr>
        <dsp:cNvPr id="0" name=""/>
        <dsp:cNvSpPr/>
      </dsp:nvSpPr>
      <dsp:spPr>
        <a:xfrm>
          <a:off x="5594332" y="3509616"/>
          <a:ext cx="710168" cy="13618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Vidas Zabiela</a:t>
          </a:r>
        </a:p>
      </dsp:txBody>
      <dsp:txXfrm>
        <a:off x="5594332" y="3509616"/>
        <a:ext cx="710168" cy="136182"/>
      </dsp:txXfrm>
    </dsp:sp>
    <dsp:sp modelId="{F98A84DA-35D1-4431-9C88-3FC1B017325C}">
      <dsp:nvSpPr>
        <dsp:cNvPr id="0" name=""/>
        <dsp:cNvSpPr/>
      </dsp:nvSpPr>
      <dsp:spPr>
        <a:xfrm>
          <a:off x="5436516" y="3836455"/>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Pasieniečių</a:t>
          </a:r>
        </a:p>
      </dsp:txBody>
      <dsp:txXfrm>
        <a:off x="5436516" y="3836455"/>
        <a:ext cx="789076" cy="408548"/>
      </dsp:txXfrm>
    </dsp:sp>
    <dsp:sp modelId="{E5F62166-B5FA-4399-A245-15386A6A1E8D}">
      <dsp:nvSpPr>
        <dsp:cNvPr id="0" name=""/>
        <dsp:cNvSpPr/>
      </dsp:nvSpPr>
      <dsp:spPr>
        <a:xfrm>
          <a:off x="5594332" y="4154215"/>
          <a:ext cx="710168" cy="13618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a:t>Jonas Juodka</a:t>
          </a:r>
        </a:p>
      </dsp:txBody>
      <dsp:txXfrm>
        <a:off x="5594332" y="4154215"/>
        <a:ext cx="710168" cy="136182"/>
      </dsp:txXfrm>
    </dsp:sp>
    <dsp:sp modelId="{30002B17-6A08-4285-A131-BD7526FD04B4}">
      <dsp:nvSpPr>
        <dsp:cNvPr id="0" name=""/>
        <dsp:cNvSpPr/>
      </dsp:nvSpPr>
      <dsp:spPr>
        <a:xfrm>
          <a:off x="5436516" y="4481054"/>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KASP štabo</a:t>
          </a:r>
        </a:p>
      </dsp:txBody>
      <dsp:txXfrm>
        <a:off x="5436516" y="4481054"/>
        <a:ext cx="789076" cy="408548"/>
      </dsp:txXfrm>
    </dsp:sp>
    <dsp:sp modelId="{71C0CF00-1782-4415-90C7-F7C1E995141F}">
      <dsp:nvSpPr>
        <dsp:cNvPr id="0" name=""/>
        <dsp:cNvSpPr/>
      </dsp:nvSpPr>
      <dsp:spPr>
        <a:xfrm>
          <a:off x="5594332" y="4750887"/>
          <a:ext cx="710168" cy="23203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a:t>K. Domeikis,        V. Švedas</a:t>
          </a:r>
        </a:p>
      </dsp:txBody>
      <dsp:txXfrm>
        <a:off x="5594332" y="4750887"/>
        <a:ext cx="710168" cy="232038"/>
      </dsp:txXfrm>
    </dsp:sp>
    <dsp:sp modelId="{5A580706-C0F7-44E9-82C0-10104C8AACFE}">
      <dsp:nvSpPr>
        <dsp:cNvPr id="0" name=""/>
        <dsp:cNvSpPr/>
      </dsp:nvSpPr>
      <dsp:spPr>
        <a:xfrm>
          <a:off x="6495157" y="2460133"/>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KASP </a:t>
          </a:r>
          <a:r>
            <a:rPr lang="pl-PL" sz="800" kern="1200"/>
            <a:t>8 r. et. sav.</a:t>
          </a:r>
          <a:endParaRPr lang="lt-LT" sz="800" kern="1200"/>
        </a:p>
      </dsp:txBody>
      <dsp:txXfrm>
        <a:off x="6495157" y="2460133"/>
        <a:ext cx="789076" cy="408548"/>
      </dsp:txXfrm>
    </dsp:sp>
    <dsp:sp modelId="{D4F33914-591C-4145-8F00-2A4B799C8346}">
      <dsp:nvSpPr>
        <dsp:cNvPr id="0" name=""/>
        <dsp:cNvSpPr/>
      </dsp:nvSpPr>
      <dsp:spPr>
        <a:xfrm>
          <a:off x="6652972" y="2737012"/>
          <a:ext cx="710168" cy="2179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Audrius Vareikis</a:t>
          </a:r>
        </a:p>
      </dsp:txBody>
      <dsp:txXfrm>
        <a:off x="6652972" y="2737012"/>
        <a:ext cx="710168" cy="217944"/>
      </dsp:txXfrm>
    </dsp:sp>
    <dsp:sp modelId="{15C40B94-BB52-4E73-ACE5-14C811925E9F}">
      <dsp:nvSpPr>
        <dsp:cNvPr id="0" name=""/>
        <dsp:cNvSpPr/>
      </dsp:nvSpPr>
      <dsp:spPr>
        <a:xfrm>
          <a:off x="6495157" y="3145613"/>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pl-PL" sz="800" kern="1200"/>
            <a:t>KASP 8 r. k. sav.</a:t>
          </a:r>
          <a:endParaRPr lang="lt-LT" sz="800" kern="1200"/>
        </a:p>
      </dsp:txBody>
      <dsp:txXfrm>
        <a:off x="6495157" y="3145613"/>
        <a:ext cx="789076" cy="408548"/>
      </dsp:txXfrm>
    </dsp:sp>
    <dsp:sp modelId="{AD88E7B4-14C8-401B-AF07-5D490058FF0E}">
      <dsp:nvSpPr>
        <dsp:cNvPr id="0" name=""/>
        <dsp:cNvSpPr/>
      </dsp:nvSpPr>
      <dsp:spPr>
        <a:xfrm>
          <a:off x="6652972" y="3403470"/>
          <a:ext cx="710168" cy="25598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Dalius Butkauskas</a:t>
          </a:r>
        </a:p>
      </dsp:txBody>
      <dsp:txXfrm>
        <a:off x="6652972" y="3403470"/>
        <a:ext cx="710168" cy="255989"/>
      </dsp:txXfrm>
    </dsp:sp>
    <dsp:sp modelId="{D1DA454A-00DC-4D77-9DE2-EBA4762168DB}">
      <dsp:nvSpPr>
        <dsp:cNvPr id="0" name=""/>
        <dsp:cNvSpPr/>
      </dsp:nvSpPr>
      <dsp:spPr>
        <a:xfrm>
          <a:off x="6495157" y="3850116"/>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Šaulių</a:t>
          </a:r>
        </a:p>
      </dsp:txBody>
      <dsp:txXfrm>
        <a:off x="6495157" y="3850116"/>
        <a:ext cx="789076" cy="408548"/>
      </dsp:txXfrm>
    </dsp:sp>
    <dsp:sp modelId="{BFFCF102-68F6-4986-9118-BBAF4FCF9635}">
      <dsp:nvSpPr>
        <dsp:cNvPr id="0" name=""/>
        <dsp:cNvSpPr/>
      </dsp:nvSpPr>
      <dsp:spPr>
        <a:xfrm>
          <a:off x="6652972" y="4104339"/>
          <a:ext cx="710168" cy="26325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J. Leika, Geštautas</a:t>
          </a:r>
        </a:p>
      </dsp:txBody>
      <dsp:txXfrm>
        <a:off x="6652972" y="4104339"/>
        <a:ext cx="710168" cy="263256"/>
      </dsp:txXfrm>
    </dsp:sp>
    <dsp:sp modelId="{65EE627E-87B3-437A-B4B2-BA81375D3C1A}">
      <dsp:nvSpPr>
        <dsp:cNvPr id="0" name=""/>
        <dsp:cNvSpPr/>
      </dsp:nvSpPr>
      <dsp:spPr>
        <a:xfrm>
          <a:off x="6495157" y="4558252"/>
          <a:ext cx="789076" cy="4085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Visuomeninių organizacijų </a:t>
          </a:r>
        </a:p>
      </dsp:txBody>
      <dsp:txXfrm>
        <a:off x="6495157" y="4558252"/>
        <a:ext cx="789076" cy="408548"/>
      </dsp:txXfrm>
    </dsp:sp>
    <dsp:sp modelId="{65BDCCAF-2197-49AC-BC96-1CBF394158B8}">
      <dsp:nvSpPr>
        <dsp:cNvPr id="0" name=""/>
        <dsp:cNvSpPr/>
      </dsp:nvSpPr>
      <dsp:spPr>
        <a:xfrm>
          <a:off x="6652972" y="4834481"/>
          <a:ext cx="710168" cy="21924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a:t>Gediminas Ruzgys </a:t>
          </a:r>
        </a:p>
      </dsp:txBody>
      <dsp:txXfrm>
        <a:off x="6652972" y="4834481"/>
        <a:ext cx="710168" cy="219245"/>
      </dsp:txXfrm>
    </dsp:sp>
    <dsp:sp modelId="{678230F5-4B11-47C9-8702-BFF8DD617696}">
      <dsp:nvSpPr>
        <dsp:cNvPr id="0" name=""/>
        <dsp:cNvSpPr/>
      </dsp:nvSpPr>
      <dsp:spPr>
        <a:xfrm>
          <a:off x="7474889" y="1703536"/>
          <a:ext cx="789076" cy="408548"/>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lt-LT" sz="1000" kern="1200" dirty="0"/>
            <a:t>VAS</a:t>
          </a:r>
          <a:r>
            <a:rPr lang="lt-LT" sz="800" kern="1200" dirty="0"/>
            <a:t> aktyvusis rezervas</a:t>
          </a:r>
        </a:p>
      </dsp:txBody>
      <dsp:txXfrm>
        <a:off x="7474889" y="1703536"/>
        <a:ext cx="789076" cy="408548"/>
      </dsp:txXfrm>
    </dsp:sp>
    <dsp:sp modelId="{0EDEA8F0-0B6C-452E-A8E6-2C685D8286AA}">
      <dsp:nvSpPr>
        <dsp:cNvPr id="0" name=""/>
        <dsp:cNvSpPr/>
      </dsp:nvSpPr>
      <dsp:spPr>
        <a:xfrm>
          <a:off x="7447432" y="2006387"/>
          <a:ext cx="1080713" cy="4356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Remia valdybą savanoriškai prisiimdami papildomus įsipareigojimus</a:t>
          </a:r>
        </a:p>
      </dsp:txBody>
      <dsp:txXfrm>
        <a:off x="7447432" y="2006387"/>
        <a:ext cx="1080713" cy="435687"/>
      </dsp:txXfrm>
    </dsp:sp>
    <dsp:sp modelId="{A2332801-DF7B-43E7-A040-39296F3FD83C}">
      <dsp:nvSpPr>
        <dsp:cNvPr id="0" name=""/>
        <dsp:cNvSpPr/>
      </dsp:nvSpPr>
      <dsp:spPr>
        <a:xfrm>
          <a:off x="7553797" y="2497888"/>
          <a:ext cx="789076" cy="408548"/>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dirty="0"/>
            <a:t>Apdovanojimų teikimo gr.</a:t>
          </a:r>
        </a:p>
      </dsp:txBody>
      <dsp:txXfrm>
        <a:off x="7553797" y="2497888"/>
        <a:ext cx="789076" cy="408548"/>
      </dsp:txXfrm>
    </dsp:sp>
    <dsp:sp modelId="{3E5232B5-ED25-41A0-9699-4A44B25AAD61}">
      <dsp:nvSpPr>
        <dsp:cNvPr id="0" name=""/>
        <dsp:cNvSpPr/>
      </dsp:nvSpPr>
      <dsp:spPr>
        <a:xfrm>
          <a:off x="7711612" y="2815648"/>
          <a:ext cx="710168" cy="13618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endParaRPr lang="lt-LT" sz="800" kern="1200"/>
        </a:p>
      </dsp:txBody>
      <dsp:txXfrm>
        <a:off x="7711612" y="2815648"/>
        <a:ext cx="710168" cy="136182"/>
      </dsp:txXfrm>
    </dsp:sp>
    <dsp:sp modelId="{59A39F66-EEEF-4B23-9E6E-5A3D3005B46C}">
      <dsp:nvSpPr>
        <dsp:cNvPr id="0" name=""/>
        <dsp:cNvSpPr/>
      </dsp:nvSpPr>
      <dsp:spPr>
        <a:xfrm>
          <a:off x="7553797" y="3142487"/>
          <a:ext cx="789076" cy="408548"/>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dirty="0"/>
            <a:t>Dokumentų projektų rengimo gr.</a:t>
          </a:r>
        </a:p>
      </dsp:txBody>
      <dsp:txXfrm>
        <a:off x="7553797" y="3142487"/>
        <a:ext cx="789076" cy="408548"/>
      </dsp:txXfrm>
    </dsp:sp>
    <dsp:sp modelId="{F816B6F2-B618-46C3-8D21-EE682A7969D9}">
      <dsp:nvSpPr>
        <dsp:cNvPr id="0" name=""/>
        <dsp:cNvSpPr/>
      </dsp:nvSpPr>
      <dsp:spPr>
        <a:xfrm>
          <a:off x="7711612" y="3460247"/>
          <a:ext cx="710168" cy="13618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endParaRPr lang="lt-LT" sz="800" kern="1200"/>
        </a:p>
      </dsp:txBody>
      <dsp:txXfrm>
        <a:off x="7711612" y="3460247"/>
        <a:ext cx="710168" cy="136182"/>
      </dsp:txXfrm>
    </dsp:sp>
    <dsp:sp modelId="{7721FEF8-804D-44E0-9C2F-BF0DAA396C98}">
      <dsp:nvSpPr>
        <dsp:cNvPr id="0" name=""/>
        <dsp:cNvSpPr/>
      </dsp:nvSpPr>
      <dsp:spPr>
        <a:xfrm>
          <a:off x="7553797" y="3787086"/>
          <a:ext cx="789076" cy="408548"/>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7651" numCol="1" spcCol="1270" anchor="ctr" anchorCtr="0">
          <a:noAutofit/>
        </a:bodyPr>
        <a:lstStyle/>
        <a:p>
          <a:pPr lvl="0" algn="ctr" defTabSz="355600">
            <a:lnSpc>
              <a:spcPct val="90000"/>
            </a:lnSpc>
            <a:spcBef>
              <a:spcPct val="0"/>
            </a:spcBef>
            <a:spcAft>
              <a:spcPct val="35000"/>
            </a:spcAft>
          </a:pPr>
          <a:r>
            <a:rPr lang="lt-LT" sz="800" kern="1200"/>
            <a:t>Kiti aktyvūs nariai</a:t>
          </a:r>
        </a:p>
      </dsp:txBody>
      <dsp:txXfrm>
        <a:off x="7553797" y="3787086"/>
        <a:ext cx="789076" cy="408548"/>
      </dsp:txXfrm>
    </dsp:sp>
    <dsp:sp modelId="{223DFDBC-75AB-4A6A-8E23-4EC45F5BDED7}">
      <dsp:nvSpPr>
        <dsp:cNvPr id="0" name=""/>
        <dsp:cNvSpPr/>
      </dsp:nvSpPr>
      <dsp:spPr>
        <a:xfrm>
          <a:off x="7711612" y="4104847"/>
          <a:ext cx="710168" cy="13618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endParaRPr lang="lt-LT" sz="800" kern="1200"/>
        </a:p>
      </dsp:txBody>
      <dsp:txXfrm>
        <a:off x="7711612" y="4104847"/>
        <a:ext cx="710168" cy="136182"/>
      </dsp:txXfrm>
    </dsp:sp>
    <dsp:sp modelId="{F9A3769F-8CD5-484F-A634-6340B8482447}">
      <dsp:nvSpPr>
        <dsp:cNvPr id="0" name=""/>
        <dsp:cNvSpPr/>
      </dsp:nvSpPr>
      <dsp:spPr>
        <a:xfrm>
          <a:off x="2974024" y="927865"/>
          <a:ext cx="789076" cy="408548"/>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57651" numCol="1" spcCol="1270" anchor="ctr" anchorCtr="0">
          <a:noAutofit/>
        </a:bodyPr>
        <a:lstStyle/>
        <a:p>
          <a:pPr lvl="0" algn="ctr" defTabSz="444500">
            <a:lnSpc>
              <a:spcPct val="90000"/>
            </a:lnSpc>
            <a:spcBef>
              <a:spcPct val="0"/>
            </a:spcBef>
            <a:spcAft>
              <a:spcPct val="35000"/>
            </a:spcAft>
          </a:pPr>
          <a:r>
            <a:rPr lang="lt-LT" sz="1000" kern="1200" dirty="0"/>
            <a:t>Pavaduotojas </a:t>
          </a:r>
          <a:r>
            <a:rPr lang="lt-LT" sz="1000" kern="1200" dirty="0" smtClean="0"/>
            <a:t>S</a:t>
          </a:r>
          <a:r>
            <a:rPr lang="pl-PL" sz="1000" kern="1200" dirty="0"/>
            <a:t>5</a:t>
          </a:r>
          <a:endParaRPr lang="lt-LT" sz="1000" kern="1200" dirty="0"/>
        </a:p>
      </dsp:txBody>
      <dsp:txXfrm>
        <a:off x="2974024" y="927865"/>
        <a:ext cx="789076" cy="408548"/>
      </dsp:txXfrm>
    </dsp:sp>
    <dsp:sp modelId="{E86E7906-14EE-4073-92BA-D3EF19B85CC3}">
      <dsp:nvSpPr>
        <dsp:cNvPr id="0" name=""/>
        <dsp:cNvSpPr/>
      </dsp:nvSpPr>
      <dsp:spPr>
        <a:xfrm>
          <a:off x="3083196" y="1218911"/>
          <a:ext cx="1446095" cy="3983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l" defTabSz="355600">
            <a:lnSpc>
              <a:spcPct val="90000"/>
            </a:lnSpc>
            <a:spcBef>
              <a:spcPct val="0"/>
            </a:spcBef>
            <a:spcAft>
              <a:spcPct val="35000"/>
            </a:spcAft>
          </a:pPr>
          <a:r>
            <a:rPr lang="lt-LT" sz="800" kern="1200" dirty="0"/>
            <a:t>Vieši renginiai: rikiuotės, šventės, narių laidotuvės, sveikinimai  </a:t>
          </a:r>
        </a:p>
      </dsp:txBody>
      <dsp:txXfrm>
        <a:off x="3083196" y="1218911"/>
        <a:ext cx="1446095" cy="3983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967B7-FF24-4879-8A16-1D26866EEF3E}">
      <dsp:nvSpPr>
        <dsp:cNvPr id="0" name=""/>
        <dsp:cNvSpPr/>
      </dsp:nvSpPr>
      <dsp:spPr>
        <a:xfrm>
          <a:off x="5644179" y="2631208"/>
          <a:ext cx="2356817" cy="1940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t> VAS biudžeto didinimas</a:t>
          </a:r>
          <a:endParaRPr lang="lt-LT" sz="1400" kern="1200" dirty="0"/>
        </a:p>
        <a:p>
          <a:pPr marL="114300" lvl="1" indent="-114300" algn="l" defTabSz="622300">
            <a:lnSpc>
              <a:spcPct val="90000"/>
            </a:lnSpc>
            <a:spcBef>
              <a:spcPct val="0"/>
            </a:spcBef>
            <a:spcAft>
              <a:spcPct val="15000"/>
            </a:spcAft>
            <a:buChar char="••"/>
          </a:pPr>
          <a:r>
            <a:rPr lang="lt-LT" sz="1400" kern="1200" dirty="0" smtClean="0"/>
            <a:t> Konkretūs darbai ir matomumas</a:t>
          </a:r>
          <a:endParaRPr lang="lt-LT" sz="1400" kern="1200" dirty="0"/>
        </a:p>
        <a:p>
          <a:pPr marL="114300" lvl="1" indent="-114300" algn="l" defTabSz="622300">
            <a:lnSpc>
              <a:spcPct val="90000"/>
            </a:lnSpc>
            <a:spcBef>
              <a:spcPct val="0"/>
            </a:spcBef>
            <a:spcAft>
              <a:spcPct val="15000"/>
            </a:spcAft>
            <a:buChar char="••"/>
          </a:pPr>
          <a:r>
            <a:rPr lang="lt-LT" sz="1400" kern="1200" dirty="0" smtClean="0"/>
            <a:t> Pagalba savo nariams</a:t>
          </a:r>
          <a:endParaRPr lang="lt-LT" sz="1400" kern="1200" dirty="0"/>
        </a:p>
      </dsp:txBody>
      <dsp:txXfrm>
        <a:off x="6393857" y="3159040"/>
        <a:ext cx="1564506" cy="1370331"/>
      </dsp:txXfrm>
    </dsp:sp>
    <dsp:sp modelId="{D2445B27-8EEF-4A30-A336-C76FB17F6D21}">
      <dsp:nvSpPr>
        <dsp:cNvPr id="0" name=""/>
        <dsp:cNvSpPr/>
      </dsp:nvSpPr>
      <dsp:spPr>
        <a:xfrm>
          <a:off x="490987" y="2664330"/>
          <a:ext cx="2154909" cy="183147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lt-LT" sz="900" kern="1200" smtClean="0"/>
            <a:t> </a:t>
          </a:r>
          <a:r>
            <a:rPr lang="lt-LT" sz="1400" kern="1200" smtClean="0"/>
            <a:t> Išlaikyti abipusiai naudingų, pajėgumą kuriančių projektų/renginių balansą.</a:t>
          </a:r>
          <a:endParaRPr lang="lt-LT" sz="1400" kern="1200" dirty="0"/>
        </a:p>
      </dsp:txBody>
      <dsp:txXfrm>
        <a:off x="531218" y="3162428"/>
        <a:ext cx="1427974" cy="1293141"/>
      </dsp:txXfrm>
    </dsp:sp>
    <dsp:sp modelId="{BB964E43-B441-42F7-977D-8509D66CE3A1}">
      <dsp:nvSpPr>
        <dsp:cNvPr id="0" name=""/>
        <dsp:cNvSpPr/>
      </dsp:nvSpPr>
      <dsp:spPr>
        <a:xfrm>
          <a:off x="5487710" y="-50571"/>
          <a:ext cx="2356817" cy="15266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t> Pritraukti apdovanotus LKKS medaliu</a:t>
          </a:r>
          <a:endParaRPr lang="lt-LT" sz="1400" kern="1200" dirty="0"/>
        </a:p>
        <a:p>
          <a:pPr marL="114300" lvl="1" indent="-114300" algn="l" defTabSz="622300">
            <a:lnSpc>
              <a:spcPct val="90000"/>
            </a:lnSpc>
            <a:spcBef>
              <a:spcPct val="0"/>
            </a:spcBef>
            <a:spcAft>
              <a:spcPct val="15000"/>
            </a:spcAft>
            <a:buChar char="••"/>
          </a:pPr>
          <a:r>
            <a:rPr lang="lt-LT" sz="1400" kern="1200" dirty="0" smtClean="0"/>
            <a:t>  Pritraukti narių-rėmėjų</a:t>
          </a:r>
          <a:endParaRPr lang="lt-LT" sz="1400" kern="1200" dirty="0"/>
        </a:p>
        <a:p>
          <a:pPr marL="114300" lvl="1" indent="-114300" algn="l" defTabSz="622300">
            <a:lnSpc>
              <a:spcPct val="90000"/>
            </a:lnSpc>
            <a:spcBef>
              <a:spcPct val="0"/>
            </a:spcBef>
            <a:spcAft>
              <a:spcPct val="15000"/>
            </a:spcAft>
            <a:buChar char="••"/>
          </a:pPr>
          <a:r>
            <a:rPr lang="lt-LT" sz="1400" kern="1200" dirty="0" smtClean="0"/>
            <a:t> Veterano statusas LKKSS nariams? </a:t>
          </a:r>
          <a:endParaRPr lang="lt-LT" sz="1400" kern="1200" dirty="0"/>
        </a:p>
      </dsp:txBody>
      <dsp:txXfrm>
        <a:off x="6228291" y="-17035"/>
        <a:ext cx="1582700" cy="1077940"/>
      </dsp:txXfrm>
    </dsp:sp>
    <dsp:sp modelId="{9C328A6E-F022-4848-B683-5C96D7C33DF0}">
      <dsp:nvSpPr>
        <dsp:cNvPr id="0" name=""/>
        <dsp:cNvSpPr/>
      </dsp:nvSpPr>
      <dsp:spPr>
        <a:xfrm>
          <a:off x="539125" y="-50571"/>
          <a:ext cx="2356817" cy="15266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pl-PL" sz="1400" kern="1200" dirty="0" smtClean="0"/>
            <a:t> </a:t>
          </a:r>
          <a:r>
            <a:rPr lang="lt-LT" sz="1400" kern="1200" dirty="0" smtClean="0"/>
            <a:t>Siekti įgyvendinti LKKSS įstatuose apibrėžtus tikslus</a:t>
          </a:r>
          <a:endParaRPr lang="lt-LT" sz="1400" kern="1200" dirty="0"/>
        </a:p>
        <a:p>
          <a:pPr marL="114300" lvl="1" indent="-114300" algn="l" defTabSz="622300">
            <a:lnSpc>
              <a:spcPct val="90000"/>
            </a:lnSpc>
            <a:spcBef>
              <a:spcPct val="0"/>
            </a:spcBef>
            <a:spcAft>
              <a:spcPct val="15000"/>
            </a:spcAft>
            <a:buChar char="••"/>
          </a:pPr>
          <a:r>
            <a:rPr lang="lt-LT" sz="1400" kern="1200" dirty="0" smtClean="0"/>
            <a:t>Į veiklą raginti įsilieti kuo daugiau narių</a:t>
          </a:r>
          <a:endParaRPr lang="lt-LT" sz="1400" kern="1200" dirty="0"/>
        </a:p>
      </dsp:txBody>
      <dsp:txXfrm>
        <a:off x="572661" y="-17035"/>
        <a:ext cx="1582700" cy="1077940"/>
      </dsp:txXfrm>
    </dsp:sp>
    <dsp:sp modelId="{7CE8E80E-4511-471D-BE54-0D9491F143B0}">
      <dsp:nvSpPr>
        <dsp:cNvPr id="0" name=""/>
        <dsp:cNvSpPr/>
      </dsp:nvSpPr>
      <dsp:spPr>
        <a:xfrm>
          <a:off x="2115597" y="324897"/>
          <a:ext cx="2065793" cy="2065793"/>
        </a:xfrm>
        <a:prstGeom prst="pieWedg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pl-PL" sz="1800" kern="1200" dirty="0" smtClean="0"/>
            <a:t>1. </a:t>
          </a:r>
          <a:r>
            <a:rPr lang="lt-LT" sz="1800" kern="1200" dirty="0" smtClean="0"/>
            <a:t>Didinti VAS veiklos kryptingumą</a:t>
          </a:r>
          <a:endParaRPr lang="lt-LT" sz="1800" kern="1200" dirty="0"/>
        </a:p>
      </dsp:txBody>
      <dsp:txXfrm>
        <a:off x="2720654" y="929954"/>
        <a:ext cx="1460736" cy="1460736"/>
      </dsp:txXfrm>
    </dsp:sp>
    <dsp:sp modelId="{4744CA9B-363B-47DB-95B1-ECF10E611DBD}">
      <dsp:nvSpPr>
        <dsp:cNvPr id="0" name=""/>
        <dsp:cNvSpPr/>
      </dsp:nvSpPr>
      <dsp:spPr>
        <a:xfrm rot="5400000">
          <a:off x="4276808" y="324897"/>
          <a:ext cx="2065793" cy="2065793"/>
        </a:xfrm>
        <a:prstGeom prst="pieWedg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pl-PL" sz="1800" kern="1200" dirty="0" smtClean="0"/>
            <a:t>2. </a:t>
          </a:r>
          <a:r>
            <a:rPr lang="lt-LT" sz="1800" kern="1200" dirty="0" smtClean="0"/>
            <a:t>Didinti VAS narių skaičių</a:t>
          </a:r>
          <a:endParaRPr lang="lt-LT" sz="1800" kern="1200" dirty="0"/>
        </a:p>
      </dsp:txBody>
      <dsp:txXfrm rot="-5400000">
        <a:off x="4276808" y="929954"/>
        <a:ext cx="1460736" cy="1460736"/>
      </dsp:txXfrm>
    </dsp:sp>
    <dsp:sp modelId="{725B2957-BA15-4675-AFDB-2DDDBDEEEB97}">
      <dsp:nvSpPr>
        <dsp:cNvPr id="0" name=""/>
        <dsp:cNvSpPr/>
      </dsp:nvSpPr>
      <dsp:spPr>
        <a:xfrm rot="10800000">
          <a:off x="4276808" y="2486108"/>
          <a:ext cx="2065793" cy="2065793"/>
        </a:xfrm>
        <a:prstGeom prst="pieWedg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pl-PL" sz="1600" kern="1200" dirty="0" smtClean="0"/>
            <a:t>3. </a:t>
          </a:r>
          <a:r>
            <a:rPr lang="lt-LT" sz="1600" kern="1200" dirty="0" smtClean="0"/>
            <a:t>Didinti LKKSS autoritetą visuomenėje ir tarp narių</a:t>
          </a:r>
          <a:endParaRPr lang="lt-LT" sz="1600" kern="1200" dirty="0"/>
        </a:p>
      </dsp:txBody>
      <dsp:txXfrm rot="10800000">
        <a:off x="4276808" y="2486108"/>
        <a:ext cx="1460736" cy="1460736"/>
      </dsp:txXfrm>
    </dsp:sp>
    <dsp:sp modelId="{E6E63F94-7C05-4DB7-B47D-F09DC2080ED2}">
      <dsp:nvSpPr>
        <dsp:cNvPr id="0" name=""/>
        <dsp:cNvSpPr/>
      </dsp:nvSpPr>
      <dsp:spPr>
        <a:xfrm rot="16200000">
          <a:off x="2115597" y="2486108"/>
          <a:ext cx="2065793" cy="2065793"/>
        </a:xfrm>
        <a:prstGeom prst="pieWedg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pl-PL" sz="1600" kern="1200" dirty="0" smtClean="0"/>
            <a:t>4. </a:t>
          </a:r>
          <a:r>
            <a:rPr lang="lt-LT" sz="1600" kern="1200" dirty="0" smtClean="0"/>
            <a:t>Vystyti glaudų bendradarbia vimą  su Lietuvos kariuomene</a:t>
          </a:r>
          <a:endParaRPr lang="lt-LT" sz="1600" kern="1200" dirty="0"/>
        </a:p>
      </dsp:txBody>
      <dsp:txXfrm rot="5400000">
        <a:off x="2720654" y="2486108"/>
        <a:ext cx="1460736" cy="1460736"/>
      </dsp:txXfrm>
    </dsp:sp>
    <dsp:sp modelId="{0A4FD6BC-7D20-4D24-8CE1-C07FEE5E04FB}">
      <dsp:nvSpPr>
        <dsp:cNvPr id="0" name=""/>
        <dsp:cNvSpPr/>
      </dsp:nvSpPr>
      <dsp:spPr>
        <a:xfrm>
          <a:off x="3872476" y="2009020"/>
          <a:ext cx="713247" cy="62021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D7B4FD-BB58-410A-BDF4-94C34CB24651}">
      <dsp:nvSpPr>
        <dsp:cNvPr id="0" name=""/>
        <dsp:cNvSpPr/>
      </dsp:nvSpPr>
      <dsp:spPr>
        <a:xfrm rot="10800000">
          <a:off x="3872476" y="2247564"/>
          <a:ext cx="713247" cy="62021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0.70796</cdr:x>
      <cdr:y>0.68327</cdr:y>
    </cdr:from>
    <cdr:to>
      <cdr:x>0.97345</cdr:x>
      <cdr:y>0.97832</cdr:y>
    </cdr:to>
    <cdr:sp macro="" textlink="">
      <cdr:nvSpPr>
        <cdr:cNvPr id="2" name="TextBox 1"/>
        <cdr:cNvSpPr txBox="1"/>
      </cdr:nvSpPr>
      <cdr:spPr>
        <a:xfrm xmlns:a="http://schemas.openxmlformats.org/drawingml/2006/main">
          <a:off x="6096000" y="3352800"/>
          <a:ext cx="2286000" cy="1447800"/>
        </a:xfrm>
        <a:prstGeom xmlns:a="http://schemas.openxmlformats.org/drawingml/2006/main" prst="rect">
          <a:avLst/>
        </a:prstGeom>
        <a:solidFill xmlns:a="http://schemas.openxmlformats.org/drawingml/2006/main">
          <a:srgbClr val="FFFF00"/>
        </a:solidFill>
        <a:ln xmlns:a="http://schemas.openxmlformats.org/drawingml/2006/main">
          <a:solidFill>
            <a:schemeClr val="accent1"/>
          </a:solidFill>
        </a:ln>
      </cdr:spPr>
      <cdr:txBody>
        <a:bodyPr xmlns:a="http://schemas.openxmlformats.org/drawingml/2006/main" vertOverflow="clip" wrap="square" rtlCol="0"/>
        <a:lstStyle xmlns:a="http://schemas.openxmlformats.org/drawingml/2006/main"/>
        <a:p xmlns:a="http://schemas.openxmlformats.org/drawingml/2006/main">
          <a:r>
            <a:rPr lang="lt-LT" sz="1400" dirty="0" smtClean="0"/>
            <a:t>Bendras renginių ir akcijų skaičius, prie kurių galėjo prisidėti VAS nariai buvo 34.</a:t>
          </a:r>
        </a:p>
        <a:p xmlns:a="http://schemas.openxmlformats.org/drawingml/2006/main">
          <a:r>
            <a:rPr lang="lt-LT" sz="1400" dirty="0" smtClean="0"/>
            <a:t>Bent prie vieno iš šių renginių prisidėjo 108 VAS nariai.</a:t>
          </a:r>
          <a:endParaRPr lang="lt-LT"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A85303-FE00-4BCF-92D7-BE24211A8261}" type="datetimeFigureOut">
              <a:rPr lang="lt-LT" smtClean="0"/>
              <a:t>2014.02.13</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808E53-CB8F-478D-BA0A-57233E31DF0F}" type="slidenum">
              <a:rPr lang="lt-LT" smtClean="0"/>
              <a:t>‹#›</a:t>
            </a:fld>
            <a:endParaRPr lang="lt-LT"/>
          </a:p>
        </p:txBody>
      </p:sp>
    </p:spTree>
    <p:extLst>
      <p:ext uri="{BB962C8B-B14F-4D97-AF65-F5344CB8AC3E}">
        <p14:creationId xmlns:p14="http://schemas.microsoft.com/office/powerpoint/2010/main" val="208258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6A808E53-CB8F-478D-BA0A-57233E31DF0F}" type="slidenum">
              <a:rPr lang="lt-LT" smtClean="0"/>
              <a:t>1</a:t>
            </a:fld>
            <a:endParaRPr lang="lt-LT"/>
          </a:p>
        </p:txBody>
      </p:sp>
    </p:spTree>
    <p:extLst>
      <p:ext uri="{BB962C8B-B14F-4D97-AF65-F5344CB8AC3E}">
        <p14:creationId xmlns:p14="http://schemas.microsoft.com/office/powerpoint/2010/main" val="3201388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6A808E53-CB8F-478D-BA0A-57233E31DF0F}" type="slidenum">
              <a:rPr lang="lt-LT" smtClean="0"/>
              <a:t>7</a:t>
            </a:fld>
            <a:endParaRPr lang="lt-LT"/>
          </a:p>
        </p:txBody>
      </p:sp>
    </p:spTree>
    <p:extLst>
      <p:ext uri="{BB962C8B-B14F-4D97-AF65-F5344CB8AC3E}">
        <p14:creationId xmlns:p14="http://schemas.microsoft.com/office/powerpoint/2010/main" val="2627410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sz="1600" b="1" dirty="0"/>
          </a:p>
        </p:txBody>
      </p:sp>
      <p:sp>
        <p:nvSpPr>
          <p:cNvPr id="4" name="Skaidrės numerio vietos rezervavimo ženklas 3"/>
          <p:cNvSpPr>
            <a:spLocks noGrp="1"/>
          </p:cNvSpPr>
          <p:nvPr>
            <p:ph type="sldNum" sz="quarter" idx="10"/>
          </p:nvPr>
        </p:nvSpPr>
        <p:spPr/>
        <p:txBody>
          <a:bodyPr/>
          <a:lstStyle/>
          <a:p>
            <a:fld id="{6A808E53-CB8F-478D-BA0A-57233E31DF0F}" type="slidenum">
              <a:rPr lang="lt-LT" smtClean="0"/>
              <a:t>12</a:t>
            </a:fld>
            <a:endParaRPr lang="lt-LT"/>
          </a:p>
        </p:txBody>
      </p:sp>
    </p:spTree>
    <p:extLst>
      <p:ext uri="{BB962C8B-B14F-4D97-AF65-F5344CB8AC3E}">
        <p14:creationId xmlns:p14="http://schemas.microsoft.com/office/powerpoint/2010/main" val="2952414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Neatlygintinai</a:t>
            </a:r>
            <a:r>
              <a:rPr lang="en-US" dirty="0" smtClean="0"/>
              <a:t> </a:t>
            </a:r>
            <a:r>
              <a:rPr lang="en-US" dirty="0" err="1" smtClean="0"/>
              <a:t>suteiktos</a:t>
            </a:r>
            <a:r>
              <a:rPr lang="en-US" dirty="0" smtClean="0"/>
              <a:t> </a:t>
            </a:r>
            <a:r>
              <a:rPr lang="en-US" dirty="0" err="1" smtClean="0"/>
              <a:t>paslaugos</a:t>
            </a:r>
            <a:r>
              <a:rPr lang="en-US" dirty="0" smtClean="0"/>
              <a:t>: A. </a:t>
            </a:r>
            <a:r>
              <a:rPr lang="en-US" dirty="0" err="1" smtClean="0"/>
              <a:t>Vedrickas</a:t>
            </a:r>
            <a:r>
              <a:rPr lang="en-US" dirty="0" smtClean="0"/>
              <a:t> </a:t>
            </a:r>
            <a:r>
              <a:rPr lang="en-US" dirty="0" err="1" smtClean="0"/>
              <a:t>suk</a:t>
            </a:r>
            <a:r>
              <a:rPr lang="lt-LT" dirty="0" smtClean="0"/>
              <a:t>ūrė</a:t>
            </a:r>
            <a:r>
              <a:rPr lang="lt-LT" baseline="0" dirty="0" smtClean="0"/>
              <a:t> internetinę svetainę (vertė apie 1000 Lt); A. </a:t>
            </a:r>
            <a:r>
              <a:rPr lang="lt-LT" baseline="0" smtClean="0"/>
              <a:t>Daugirdas parėmė savo įranga ir instruktoriavimu vaikų stovyklą Jonavoje (apie 800 Lt)</a:t>
            </a:r>
            <a:endParaRPr lang="lt-LT"/>
          </a:p>
        </p:txBody>
      </p:sp>
      <p:sp>
        <p:nvSpPr>
          <p:cNvPr id="4" name="Slide Number Placeholder 3"/>
          <p:cNvSpPr>
            <a:spLocks noGrp="1"/>
          </p:cNvSpPr>
          <p:nvPr>
            <p:ph type="sldNum" sz="quarter" idx="10"/>
          </p:nvPr>
        </p:nvSpPr>
        <p:spPr/>
        <p:txBody>
          <a:bodyPr/>
          <a:lstStyle/>
          <a:p>
            <a:fld id="{6A808E53-CB8F-478D-BA0A-57233E31DF0F}" type="slidenum">
              <a:rPr lang="lt-LT" smtClean="0"/>
              <a:t>13</a:t>
            </a:fld>
            <a:endParaRPr lang="lt-LT"/>
          </a:p>
        </p:txBody>
      </p:sp>
    </p:spTree>
    <p:extLst>
      <p:ext uri="{BB962C8B-B14F-4D97-AF65-F5344CB8AC3E}">
        <p14:creationId xmlns:p14="http://schemas.microsoft.com/office/powerpoint/2010/main" val="838351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sz="1600" b="1" dirty="0"/>
          </a:p>
        </p:txBody>
      </p:sp>
      <p:sp>
        <p:nvSpPr>
          <p:cNvPr id="4" name="Skaidrės numerio vietos rezervavimo ženklas 3"/>
          <p:cNvSpPr>
            <a:spLocks noGrp="1"/>
          </p:cNvSpPr>
          <p:nvPr>
            <p:ph type="sldNum" sz="quarter" idx="10"/>
          </p:nvPr>
        </p:nvSpPr>
        <p:spPr/>
        <p:txBody>
          <a:bodyPr/>
          <a:lstStyle/>
          <a:p>
            <a:fld id="{6A808E53-CB8F-478D-BA0A-57233E31DF0F}" type="slidenum">
              <a:rPr lang="lt-LT" smtClean="0"/>
              <a:t>16</a:t>
            </a:fld>
            <a:endParaRPr lang="lt-LT"/>
          </a:p>
        </p:txBody>
      </p:sp>
    </p:spTree>
    <p:extLst>
      <p:ext uri="{BB962C8B-B14F-4D97-AF65-F5344CB8AC3E}">
        <p14:creationId xmlns:p14="http://schemas.microsoft.com/office/powerpoint/2010/main" val="794203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Paliko LKKSS VAS </a:t>
            </a:r>
            <a:r>
              <a:rPr lang="fi-FI" dirty="0" smtClean="0"/>
              <a:t>Vidmantas ZAJANKAUSKAS, KASP 8R KS būrys</a:t>
            </a:r>
            <a:endParaRPr lang="lt-LT" dirty="0" smtClean="0"/>
          </a:p>
          <a:p>
            <a:r>
              <a:rPr lang="lt-LT" dirty="0" smtClean="0"/>
              <a:t>Pašalinti už nario mokesčio nemokėjimą du metus iš eilės – Darius</a:t>
            </a:r>
            <a:r>
              <a:rPr lang="lt-LT" baseline="0" dirty="0" smtClean="0"/>
              <a:t> Kalibatas, KAM br.; Regimantas Paulionis, KASP 8R KS</a:t>
            </a:r>
            <a:r>
              <a:rPr lang="fi-FI" dirty="0" smtClean="0"/>
              <a:t> </a:t>
            </a:r>
          </a:p>
          <a:p>
            <a:endParaRPr lang="lt-LT" dirty="0"/>
          </a:p>
        </p:txBody>
      </p:sp>
      <p:sp>
        <p:nvSpPr>
          <p:cNvPr id="4" name="Slide Number Placeholder 3"/>
          <p:cNvSpPr>
            <a:spLocks noGrp="1"/>
          </p:cNvSpPr>
          <p:nvPr>
            <p:ph type="sldNum" sz="quarter" idx="10"/>
          </p:nvPr>
        </p:nvSpPr>
        <p:spPr/>
        <p:txBody>
          <a:bodyPr/>
          <a:lstStyle/>
          <a:p>
            <a:fld id="{6A808E53-CB8F-478D-BA0A-57233E31DF0F}" type="slidenum">
              <a:rPr lang="lt-LT" smtClean="0"/>
              <a:t>17</a:t>
            </a:fld>
            <a:endParaRPr lang="lt-LT"/>
          </a:p>
        </p:txBody>
      </p:sp>
    </p:spTree>
    <p:extLst>
      <p:ext uri="{BB962C8B-B14F-4D97-AF65-F5344CB8AC3E}">
        <p14:creationId xmlns:p14="http://schemas.microsoft.com/office/powerpoint/2010/main" val="3929534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600" b="1" dirty="0" smtClean="0"/>
              <a:t>Iki 50 metų – 111; </a:t>
            </a:r>
          </a:p>
          <a:p>
            <a:r>
              <a:rPr lang="lt-LT" sz="1600" b="1" dirty="0" smtClean="0"/>
              <a:t>51-60 metų - 52</a:t>
            </a:r>
            <a:endParaRPr lang="lt-LT" sz="1600" b="1" dirty="0"/>
          </a:p>
        </p:txBody>
      </p:sp>
      <p:sp>
        <p:nvSpPr>
          <p:cNvPr id="4" name="Skaidrės numerio vietos rezervavimo ženklas 3"/>
          <p:cNvSpPr>
            <a:spLocks noGrp="1"/>
          </p:cNvSpPr>
          <p:nvPr>
            <p:ph type="sldNum" sz="quarter" idx="10"/>
          </p:nvPr>
        </p:nvSpPr>
        <p:spPr/>
        <p:txBody>
          <a:bodyPr/>
          <a:lstStyle/>
          <a:p>
            <a:fld id="{6A808E53-CB8F-478D-BA0A-57233E31DF0F}" type="slidenum">
              <a:rPr lang="lt-LT" smtClean="0"/>
              <a:t>20</a:t>
            </a:fld>
            <a:endParaRPr lang="lt-LT"/>
          </a:p>
        </p:txBody>
      </p:sp>
    </p:spTree>
    <p:extLst>
      <p:ext uri="{BB962C8B-B14F-4D97-AF65-F5344CB8AC3E}">
        <p14:creationId xmlns:p14="http://schemas.microsoft.com/office/powerpoint/2010/main" val="4029145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6A808E53-CB8F-478D-BA0A-57233E31DF0F}" type="slidenum">
              <a:rPr lang="lt-LT" smtClean="0"/>
              <a:t>32</a:t>
            </a:fld>
            <a:endParaRPr lang="lt-LT"/>
          </a:p>
        </p:txBody>
      </p:sp>
    </p:spTree>
    <p:extLst>
      <p:ext uri="{BB962C8B-B14F-4D97-AF65-F5344CB8AC3E}">
        <p14:creationId xmlns:p14="http://schemas.microsoft.com/office/powerpoint/2010/main" val="4292093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1D8BD707-D9CF-40AE-B4C6-C98DA3205C09}"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2312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D8BD707-D9CF-40AE-B4C6-C98DA3205C09}"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7452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203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1D8BD707-D9CF-40AE-B4C6-C98DA3205C09}"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9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1D8BD707-D9CF-40AE-B4C6-C98DA3205C09}" type="datetimeFigureOut">
              <a:rPr lang="en-US" smtClean="0"/>
              <a:pPr/>
              <a:t>2/13/2014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2285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1D8BD707-D9CF-40AE-B4C6-C98DA3205C09}" type="datetimeFigureOut">
              <a:rPr lang="en-US" smtClean="0"/>
              <a:pPr/>
              <a:t>2/13/2014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6688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9663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278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1210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D8BD707-D9CF-40AE-B4C6-C98DA3205C09}"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254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D8BD707-D9CF-40AE-B4C6-C98DA3205C09}"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35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687182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334987"/>
            <a:ext cx="8610600" cy="1627414"/>
          </a:xfrm>
        </p:spPr>
        <p:txBody>
          <a:bodyPr>
            <a:normAutofit fontScale="90000"/>
          </a:bodyPr>
          <a:lstStyle/>
          <a:p>
            <a:r>
              <a:rPr lang="en-US" sz="3600" b="1" dirty="0" smtClean="0">
                <a:latin typeface="Arial" pitchFamily="34" charset="0"/>
                <a:cs typeface="Arial" pitchFamily="34" charset="0"/>
              </a:rPr>
              <a:t>LKKSS V</a:t>
            </a:r>
            <a:r>
              <a:rPr lang="lt-LT" sz="3600" b="1" dirty="0" smtClean="0">
                <a:latin typeface="Arial" pitchFamily="34" charset="0"/>
                <a:cs typeface="Arial" pitchFamily="34" charset="0"/>
              </a:rPr>
              <a:t>ILNIAUS APSKRITIES SKYRIAUS </a:t>
            </a:r>
            <a:br>
              <a:rPr lang="lt-LT" sz="3600" b="1" dirty="0" smtClean="0">
                <a:latin typeface="Arial" pitchFamily="34" charset="0"/>
                <a:cs typeface="Arial" pitchFamily="34" charset="0"/>
              </a:rPr>
            </a:br>
            <a:r>
              <a:rPr lang="lt-LT" sz="3600" b="1" dirty="0" smtClean="0">
                <a:latin typeface="Arial" pitchFamily="34" charset="0"/>
                <a:cs typeface="Arial" pitchFamily="34" charset="0"/>
              </a:rPr>
              <a:t>VEIKLOS </a:t>
            </a:r>
            <a:r>
              <a:rPr lang="en-US" sz="3600" b="1" dirty="0" smtClean="0">
                <a:latin typeface="Arial" pitchFamily="34" charset="0"/>
                <a:cs typeface="Arial" pitchFamily="34" charset="0"/>
              </a:rPr>
              <a:t>ATASKAITA</a:t>
            </a:r>
            <a:r>
              <a:rPr lang="lt-LT" sz="3600" b="1" dirty="0" smtClean="0">
                <a:latin typeface="Arial" pitchFamily="34" charset="0"/>
                <a:cs typeface="Arial" pitchFamily="34" charset="0"/>
              </a:rPr>
              <a:t/>
            </a:r>
            <a:br>
              <a:rPr lang="lt-LT" sz="3600" b="1" dirty="0" smtClean="0">
                <a:latin typeface="Arial" pitchFamily="34" charset="0"/>
                <a:cs typeface="Arial" pitchFamily="34" charset="0"/>
              </a:rPr>
            </a:br>
            <a:r>
              <a:rPr lang="lt-LT" sz="3600" b="1" dirty="0" smtClean="0">
                <a:latin typeface="Arial" pitchFamily="34" charset="0"/>
                <a:cs typeface="Arial" pitchFamily="34" charset="0"/>
              </a:rPr>
              <a:t>2013-02-02 – 2014-01-25</a:t>
            </a:r>
            <a:endParaRPr lang="lt-LT" sz="3600" b="1" dirty="0">
              <a:latin typeface="Arial" pitchFamily="34" charset="0"/>
              <a:cs typeface="Arial" pitchFamily="34" charset="0"/>
            </a:endParaRPr>
          </a:p>
        </p:txBody>
      </p:sp>
      <p:sp>
        <p:nvSpPr>
          <p:cNvPr id="3" name="Subtitle 2"/>
          <p:cNvSpPr>
            <a:spLocks noGrp="1"/>
          </p:cNvSpPr>
          <p:nvPr>
            <p:ph type="subTitle" idx="1"/>
          </p:nvPr>
        </p:nvSpPr>
        <p:spPr>
          <a:xfrm>
            <a:off x="5181600" y="5562600"/>
            <a:ext cx="3124200" cy="609600"/>
          </a:xfrm>
        </p:spPr>
        <p:txBody>
          <a:bodyPr>
            <a:normAutofit fontScale="92500"/>
          </a:bodyPr>
          <a:lstStyle/>
          <a:p>
            <a:pPr algn="l"/>
            <a:r>
              <a:rPr lang="lt-LT" dirty="0" smtClean="0">
                <a:solidFill>
                  <a:schemeClr val="tx1"/>
                </a:solidFill>
              </a:rPr>
              <a:t>LKKSS VAS valdyba</a:t>
            </a:r>
            <a:endParaRPr lang="lt-LT"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228600"/>
            <a:ext cx="2184400" cy="2106386"/>
          </a:xfrm>
          <a:prstGeom prst="rect">
            <a:avLst/>
          </a:prstGeom>
        </p:spPr>
      </p:pic>
    </p:spTree>
    <p:extLst>
      <p:ext uri="{BB962C8B-B14F-4D97-AF65-F5344CB8AC3E}">
        <p14:creationId xmlns:p14="http://schemas.microsoft.com/office/powerpoint/2010/main" val="70139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t>
            </a:r>
            <a:r>
              <a:rPr lang="lt-LT" b="1" dirty="0" smtClean="0"/>
              <a:t>IKSLAS</a:t>
            </a:r>
            <a:endParaRPr lang="lt-LT"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52400"/>
            <a:ext cx="1408532" cy="135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152400" y="2057400"/>
            <a:ext cx="91440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4013" indent="-354013">
              <a:buFont typeface="Arial" charset="0"/>
              <a:buAutoNum type="arabicPeriod"/>
            </a:pPr>
            <a:r>
              <a:rPr lang="en-US" altLang="lt-LT" sz="3600" dirty="0" smtClean="0"/>
              <a:t> A</a:t>
            </a:r>
            <a:r>
              <a:rPr lang="lt-LT" altLang="lt-LT" sz="3600" dirty="0" smtClean="0"/>
              <a:t>pžvelgti 2013 m. VAS veiklos rezultatus</a:t>
            </a:r>
            <a:endParaRPr lang="en-US" altLang="lt-LT" sz="3600" dirty="0" smtClean="0"/>
          </a:p>
          <a:p>
            <a:pPr marL="354013" indent="-354013">
              <a:buFont typeface="Arial" charset="0"/>
              <a:buAutoNum type="arabicPeriod"/>
            </a:pPr>
            <a:r>
              <a:rPr lang="en-US" altLang="lt-LT" sz="3600" dirty="0" smtClean="0"/>
              <a:t> </a:t>
            </a:r>
            <a:r>
              <a:rPr lang="en-US" altLang="lt-LT" sz="3600" dirty="0" err="1" smtClean="0"/>
              <a:t>Pristatyti</a:t>
            </a:r>
            <a:r>
              <a:rPr lang="en-US" altLang="lt-LT" sz="3600" dirty="0" smtClean="0"/>
              <a:t> </a:t>
            </a:r>
            <a:r>
              <a:rPr lang="lt-LT" altLang="lt-LT" sz="3600" dirty="0" smtClean="0"/>
              <a:t>2014 m. </a:t>
            </a:r>
            <a:r>
              <a:rPr lang="en-US" altLang="lt-LT" sz="3600" dirty="0" smtClean="0"/>
              <a:t>VAS </a:t>
            </a:r>
            <a:r>
              <a:rPr lang="en-US" altLang="lt-LT" sz="3600" dirty="0" err="1" smtClean="0"/>
              <a:t>valdybos</a:t>
            </a:r>
            <a:r>
              <a:rPr lang="en-US" altLang="lt-LT" sz="3600" dirty="0" smtClean="0"/>
              <a:t> </a:t>
            </a:r>
            <a:r>
              <a:rPr lang="lt-LT" altLang="lt-LT" sz="3600" dirty="0" smtClean="0"/>
              <a:t>veiklos gaires </a:t>
            </a:r>
          </a:p>
        </p:txBody>
      </p:sp>
    </p:spTree>
    <p:extLst>
      <p:ext uri="{BB962C8B-B14F-4D97-AF65-F5344CB8AC3E}">
        <p14:creationId xmlns:p14="http://schemas.microsoft.com/office/powerpoint/2010/main" val="175648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ĮVADAS</a:t>
            </a:r>
            <a:endParaRPr lang="lt-LT" b="1" dirty="0"/>
          </a:p>
        </p:txBody>
      </p:sp>
      <p:sp>
        <p:nvSpPr>
          <p:cNvPr id="3" name="Content Placeholder 2"/>
          <p:cNvSpPr>
            <a:spLocks noGrp="1"/>
          </p:cNvSpPr>
          <p:nvPr>
            <p:ph idx="1"/>
          </p:nvPr>
        </p:nvSpPr>
        <p:spPr/>
        <p:txBody>
          <a:bodyPr/>
          <a:lstStyle/>
          <a:p>
            <a:r>
              <a:rPr lang="lt-LT" dirty="0" smtClean="0"/>
              <a:t>2013 m. veikla vykdyta </a:t>
            </a:r>
            <a:r>
              <a:rPr lang="lt-LT" b="1" dirty="0" smtClean="0"/>
              <a:t>remiantis gairėmis</a:t>
            </a:r>
            <a:r>
              <a:rPr lang="en-US" dirty="0" smtClean="0"/>
              <a:t>, </a:t>
            </a:r>
            <a:r>
              <a:rPr lang="lt-LT" dirty="0" smtClean="0"/>
              <a:t>kurioms pritarta</a:t>
            </a:r>
            <a:r>
              <a:rPr lang="en-US" dirty="0" smtClean="0"/>
              <a:t> </a:t>
            </a:r>
            <a:r>
              <a:rPr lang="lt-LT" dirty="0" smtClean="0"/>
              <a:t>2013-02-02 VAS visuotiniame susirinkime :</a:t>
            </a:r>
          </a:p>
          <a:p>
            <a:pPr lvl="1"/>
            <a:r>
              <a:rPr lang="lt-LT" dirty="0" smtClean="0"/>
              <a:t>Visuotiniame </a:t>
            </a:r>
            <a:r>
              <a:rPr lang="lt-LT" dirty="0"/>
              <a:t>susirinkime registravosi </a:t>
            </a:r>
            <a:r>
              <a:rPr lang="lt-LT" b="1" u="sng" dirty="0">
                <a:solidFill>
                  <a:srgbClr val="FF0000"/>
                </a:solidFill>
              </a:rPr>
              <a:t>122</a:t>
            </a:r>
            <a:r>
              <a:rPr lang="lt-LT" dirty="0"/>
              <a:t> VAS </a:t>
            </a:r>
            <a:r>
              <a:rPr lang="lt-LT" dirty="0" smtClean="0"/>
              <a:t>nariai. </a:t>
            </a:r>
          </a:p>
          <a:p>
            <a:pPr lvl="1"/>
            <a:r>
              <a:rPr lang="lt-LT" dirty="0" smtClean="0"/>
              <a:t>Į </a:t>
            </a:r>
            <a:r>
              <a:rPr lang="lt-LT" dirty="0"/>
              <a:t>apklausos klausimus atsakė </a:t>
            </a:r>
            <a:r>
              <a:rPr lang="lt-LT" b="1" u="sng" dirty="0">
                <a:solidFill>
                  <a:srgbClr val="FF0000"/>
                </a:solidFill>
              </a:rPr>
              <a:t>80</a:t>
            </a:r>
            <a:r>
              <a:rPr lang="lt-LT" dirty="0"/>
              <a:t> susirinkimo dalyvių, t.y. 65% susirinkusiųjų. </a:t>
            </a:r>
            <a:endParaRPr lang="en-US" dirty="0" smtClean="0"/>
          </a:p>
          <a:p>
            <a:r>
              <a:rPr lang="en-US" b="1" dirty="0" err="1" smtClean="0"/>
              <a:t>Valdyba</a:t>
            </a:r>
            <a:r>
              <a:rPr lang="en-US" b="1" dirty="0" smtClean="0"/>
              <a:t> </a:t>
            </a:r>
            <a:r>
              <a:rPr lang="en-US" b="1" dirty="0" err="1" smtClean="0"/>
              <a:t>vykd</a:t>
            </a:r>
            <a:r>
              <a:rPr lang="lt-LT" b="1" dirty="0" smtClean="0"/>
              <a:t>ė Jūsų – narių – valią.</a:t>
            </a:r>
            <a:endParaRPr lang="lt-LT" b="1"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778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903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TURINYS</a:t>
            </a:r>
            <a:endParaRPr lang="lt-LT" b="1" dirty="0"/>
          </a:p>
        </p:txBody>
      </p:sp>
      <p:sp>
        <p:nvSpPr>
          <p:cNvPr id="3" name="Content Placeholder 2"/>
          <p:cNvSpPr>
            <a:spLocks noGrp="1"/>
          </p:cNvSpPr>
          <p:nvPr>
            <p:ph idx="1"/>
          </p:nvPr>
        </p:nvSpPr>
        <p:spPr/>
        <p:txBody>
          <a:bodyPr>
            <a:normAutofit fontScale="92500" lnSpcReduction="10000"/>
          </a:bodyPr>
          <a:lstStyle/>
          <a:p>
            <a:r>
              <a:rPr lang="lt-LT" dirty="0" smtClean="0"/>
              <a:t>2013 m. vykdytos apklausos rezultatai</a:t>
            </a:r>
          </a:p>
          <a:p>
            <a:r>
              <a:rPr lang="lt-LT" dirty="0" smtClean="0"/>
              <a:t>VAS valdymo efektyvumo didinimas</a:t>
            </a:r>
          </a:p>
          <a:p>
            <a:r>
              <a:rPr lang="lt-LT" dirty="0" smtClean="0"/>
              <a:t>VAS narių skaičiaus didinimas</a:t>
            </a:r>
          </a:p>
          <a:p>
            <a:r>
              <a:rPr lang="lt-LT" dirty="0" smtClean="0"/>
              <a:t>LKKSS autoriteto visuomenėje ir tarp narių didinimas</a:t>
            </a:r>
          </a:p>
          <a:p>
            <a:r>
              <a:rPr lang="lt-LT" dirty="0" smtClean="0"/>
              <a:t>Glaudaus bendradarbiavimo su Lietuvos kariuomene didinimas  </a:t>
            </a:r>
          </a:p>
          <a:p>
            <a:r>
              <a:rPr lang="lt-LT" dirty="0" smtClean="0"/>
              <a:t>Pozityvūs ir tobulintini dalykai</a:t>
            </a:r>
          </a:p>
          <a:p>
            <a:r>
              <a:rPr lang="lt-LT" dirty="0" smtClean="0"/>
              <a:t>2014 m. veiklos gairės</a:t>
            </a:r>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524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422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4000"/>
            <a:ext cx="8229600" cy="1143000"/>
          </a:xfrm>
        </p:spPr>
        <p:txBody>
          <a:bodyPr>
            <a:normAutofit fontScale="90000"/>
          </a:bodyPr>
          <a:lstStyle/>
          <a:p>
            <a:r>
              <a:rPr lang="pl-PL" b="1" dirty="0" smtClean="0"/>
              <a:t>2013 M. VYKDYTOS APKLAUSOS REZULTATAI</a:t>
            </a:r>
            <a:r>
              <a:rPr lang="en-US" b="1" dirty="0" smtClean="0"/>
              <a:t> (</a:t>
            </a:r>
            <a:r>
              <a:rPr lang="en-US" b="1" dirty="0" err="1" smtClean="0"/>
              <a:t>teigiami</a:t>
            </a:r>
            <a:r>
              <a:rPr lang="en-US" b="1" dirty="0" smtClean="0"/>
              <a:t> </a:t>
            </a:r>
            <a:r>
              <a:rPr lang="en-US" b="1" dirty="0" err="1" smtClean="0"/>
              <a:t>atsiliepimai</a:t>
            </a:r>
            <a:r>
              <a:rPr lang="en-US" b="1" dirty="0" smtClean="0"/>
              <a:t>)</a:t>
            </a:r>
            <a:endParaRPr lang="lt-LT" b="1"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37818866"/>
              </p:ext>
            </p:extLst>
          </p:nvPr>
        </p:nvGraphicFramePr>
        <p:xfrm>
          <a:off x="152400" y="1600200"/>
          <a:ext cx="4495800" cy="4800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887068171"/>
              </p:ext>
            </p:extLst>
          </p:nvPr>
        </p:nvGraphicFramePr>
        <p:xfrm>
          <a:off x="4572000" y="1600200"/>
          <a:ext cx="4343400" cy="4754563"/>
        </p:xfrm>
        <a:graphic>
          <a:graphicData uri="http://schemas.openxmlformats.org/drawingml/2006/chart">
            <c:chart xmlns:c="http://schemas.openxmlformats.org/drawingml/2006/chart" xmlns:r="http://schemas.openxmlformats.org/officeDocument/2006/relationships" r:id="rId3"/>
          </a:graphicData>
        </a:graphic>
      </p:graphicFrame>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2700" y="762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583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229600" cy="1143000"/>
          </a:xfrm>
        </p:spPr>
        <p:txBody>
          <a:bodyPr>
            <a:normAutofit fontScale="90000"/>
          </a:bodyPr>
          <a:lstStyle/>
          <a:p>
            <a:r>
              <a:rPr lang="lt-LT" b="1" dirty="0" smtClean="0"/>
              <a:t>GALIMOS PAGRINDINĖS VEIKLOS SRITYS 2013 M.</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0505056"/>
              </p:ext>
            </p:extLst>
          </p:nvPr>
        </p:nvGraphicFramePr>
        <p:xfrm>
          <a:off x="457200" y="1600200"/>
          <a:ext cx="8458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9687" y="762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552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lt-LT" sz="4000" b="1" dirty="0" smtClean="0">
                <a:solidFill>
                  <a:prstClr val="black"/>
                </a:solidFill>
              </a:rPr>
              <a:t>VAS VALDYMO EFEKTYVUMO </a:t>
            </a:r>
            <a:br>
              <a:rPr lang="lt-LT" sz="4000" b="1" dirty="0" smtClean="0">
                <a:solidFill>
                  <a:prstClr val="black"/>
                </a:solidFill>
              </a:rPr>
            </a:br>
            <a:r>
              <a:rPr lang="lt-LT" sz="4000" b="1" dirty="0" smtClean="0">
                <a:solidFill>
                  <a:prstClr val="black"/>
                </a:solidFill>
              </a:rPr>
              <a:t>DIDINIMAS</a:t>
            </a:r>
            <a:endParaRPr lang="lt-LT" sz="4000" b="1" dirty="0"/>
          </a:p>
        </p:txBody>
      </p:sp>
      <p:sp>
        <p:nvSpPr>
          <p:cNvPr id="3" name="Content Placeholder 2"/>
          <p:cNvSpPr>
            <a:spLocks noGrp="1"/>
          </p:cNvSpPr>
          <p:nvPr>
            <p:ph idx="1"/>
          </p:nvPr>
        </p:nvSpPr>
        <p:spPr>
          <a:xfrm>
            <a:off x="1" y="1219200"/>
            <a:ext cx="9144000" cy="5638800"/>
          </a:xfrm>
        </p:spPr>
        <p:txBody>
          <a:bodyPr>
            <a:noAutofit/>
          </a:bodyPr>
          <a:lstStyle/>
          <a:p>
            <a:r>
              <a:rPr lang="lt-LT" sz="2400" b="1" dirty="0" smtClean="0"/>
              <a:t>Numatytos 8 priemonės (su papunkčiais – 18):</a:t>
            </a:r>
          </a:p>
          <a:p>
            <a:pPr lvl="1"/>
            <a:r>
              <a:rPr lang="lt-LT" sz="2400" dirty="0"/>
              <a:t>v</a:t>
            </a:r>
            <a:r>
              <a:rPr lang="lt-LT" sz="2400" dirty="0" smtClean="0"/>
              <a:t>aldybai pritaikyta karinė funkcinė struktūra (suteikti S pavadinimai)</a:t>
            </a:r>
          </a:p>
          <a:p>
            <a:pPr lvl="1"/>
            <a:r>
              <a:rPr lang="lt-LT" sz="2400" dirty="0" smtClean="0"/>
              <a:t>aktyvūs nariai suburti į atskiras formalias darbo grupes (pratęstas ankstesnių valdybų sumanymas)</a:t>
            </a:r>
          </a:p>
          <a:p>
            <a:pPr lvl="1"/>
            <a:r>
              <a:rPr lang="lt-LT" sz="2400" dirty="0"/>
              <a:t>o</a:t>
            </a:r>
            <a:r>
              <a:rPr lang="lt-LT" sz="2400" dirty="0" smtClean="0"/>
              <a:t>rganizuoti </a:t>
            </a:r>
            <a:r>
              <a:rPr lang="lt-LT" sz="2400" b="1" u="sng" dirty="0" smtClean="0">
                <a:solidFill>
                  <a:srgbClr val="FF0000"/>
                </a:solidFill>
              </a:rPr>
              <a:t>15</a:t>
            </a:r>
            <a:r>
              <a:rPr lang="lt-LT" sz="2400" dirty="0" smtClean="0"/>
              <a:t> VASV posėdžių iki 2014-01-25 (nebuvo daroma vasaros atostogų pertrauka, sušaukti papildomi)</a:t>
            </a:r>
          </a:p>
          <a:p>
            <a:pPr lvl="1"/>
            <a:r>
              <a:rPr lang="lt-LT" sz="2400" dirty="0" smtClean="0"/>
              <a:t>parengtas patikslintas VAS įstatų projektas</a:t>
            </a:r>
          </a:p>
          <a:p>
            <a:pPr lvl="1"/>
            <a:r>
              <a:rPr lang="lt-LT" sz="2400" dirty="0"/>
              <a:t>p</a:t>
            </a:r>
            <a:r>
              <a:rPr lang="lt-LT" sz="2400" dirty="0" smtClean="0"/>
              <a:t>asirengta 2013 m. ataskaitiniam susirinkimui</a:t>
            </a:r>
          </a:p>
          <a:p>
            <a:pPr lvl="1"/>
            <a:r>
              <a:rPr lang="lt-LT" sz="2400" dirty="0" smtClean="0"/>
              <a:t>suformuotas naujas – </a:t>
            </a:r>
            <a:r>
              <a:rPr lang="lt-LT" sz="2400" b="1" u="sng" dirty="0" smtClean="0">
                <a:solidFill>
                  <a:srgbClr val="FF0000"/>
                </a:solidFill>
              </a:rPr>
              <a:t>Karininkų kursų klubas </a:t>
            </a:r>
            <a:r>
              <a:rPr lang="lt-LT" sz="2400" dirty="0" smtClean="0"/>
              <a:t>– būrys</a:t>
            </a:r>
          </a:p>
          <a:p>
            <a:pPr lvl="1"/>
            <a:r>
              <a:rPr lang="lt-LT" sz="2400" dirty="0" smtClean="0"/>
              <a:t>išlaikytas </a:t>
            </a:r>
            <a:r>
              <a:rPr lang="en-US" sz="2400" dirty="0" err="1" smtClean="0"/>
              <a:t>teigiamas</a:t>
            </a:r>
            <a:r>
              <a:rPr lang="lt-LT" sz="2400" dirty="0" smtClean="0"/>
              <a:t> </a:t>
            </a:r>
            <a:r>
              <a:rPr lang="lt-LT" sz="2400" dirty="0" smtClean="0"/>
              <a:t>VAS biudžetas</a:t>
            </a:r>
          </a:p>
          <a:p>
            <a:r>
              <a:rPr lang="lt-LT" b="1" dirty="0" smtClean="0">
                <a:solidFill>
                  <a:srgbClr val="FF0000"/>
                </a:solidFill>
              </a:rPr>
              <a:t>Įgyvendinimas 78</a:t>
            </a:r>
            <a:r>
              <a:rPr lang="pl-PL" b="1" dirty="0" smtClean="0">
                <a:solidFill>
                  <a:srgbClr val="FF0000"/>
                </a:solidFill>
              </a:rPr>
              <a:t>%</a:t>
            </a:r>
            <a:r>
              <a:rPr lang="lt-LT" b="1" dirty="0" smtClean="0">
                <a:solidFill>
                  <a:srgbClr val="FF0000"/>
                </a:solidFill>
              </a:rPr>
              <a:t> (vertinama pagal įgyvendintų papunkčių skaičių)</a:t>
            </a:r>
          </a:p>
          <a:p>
            <a:pPr marL="457200" lvl="1" indent="0">
              <a:buNone/>
            </a:pPr>
            <a:endParaRPr lang="lt-LT" sz="2400" dirty="0" smtClean="0"/>
          </a:p>
          <a:p>
            <a:pPr lvl="1"/>
            <a:endParaRPr lang="lt-LT" sz="24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9687" y="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ction Button: Information 4">
            <a:hlinkClick r:id="" action="ppaction://hlinkshowjump?jump=nextslide" highlightClick="1"/>
          </p:cNvPr>
          <p:cNvSpPr/>
          <p:nvPr/>
        </p:nvSpPr>
        <p:spPr>
          <a:xfrm>
            <a:off x="4993056" y="2895600"/>
            <a:ext cx="356616" cy="35661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Action Button: Information 6">
            <a:hlinkClick r:id="rId4" action="ppaction://hlinksldjump" highlightClick="1"/>
          </p:cNvPr>
          <p:cNvSpPr/>
          <p:nvPr/>
        </p:nvSpPr>
        <p:spPr>
          <a:xfrm>
            <a:off x="5715000" y="5434584"/>
            <a:ext cx="432816" cy="35661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803308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lt-LT" sz="3600" b="1" dirty="0" smtClean="0"/>
              <a:t>VAS STRUKTŪRA IR FUNKCIJOS</a:t>
            </a:r>
            <a:endParaRPr lang="lt-LT"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40243620"/>
              </p:ext>
            </p:extLst>
          </p:nvPr>
        </p:nvGraphicFramePr>
        <p:xfrm>
          <a:off x="228600" y="1066800"/>
          <a:ext cx="86106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ction Button: Information 2">
            <a:hlinkClick r:id="" action="ppaction://hlinkshowjump?jump=previousslide" highlightClick="1"/>
          </p:cNvPr>
          <p:cNvSpPr/>
          <p:nvPr/>
        </p:nvSpPr>
        <p:spPr>
          <a:xfrm>
            <a:off x="1143000" y="457200"/>
            <a:ext cx="356616" cy="28041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1524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3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b="1" dirty="0" smtClean="0"/>
              <a:t>PAJAMOS</a:t>
            </a:r>
            <a:r>
              <a:rPr lang="ru-RU" b="1" dirty="0" smtClean="0"/>
              <a:t>=25</a:t>
            </a:r>
            <a:r>
              <a:rPr lang="en-US" b="1" dirty="0" smtClean="0"/>
              <a:t> </a:t>
            </a:r>
            <a:r>
              <a:rPr lang="ru-RU" b="1" dirty="0" smtClean="0"/>
              <a:t>024,66 </a:t>
            </a:r>
            <a:r>
              <a:rPr lang="lt-LT" b="1" dirty="0" smtClean="0"/>
              <a:t>Lt</a:t>
            </a:r>
            <a:r>
              <a:rPr lang="pl-PL" b="1" dirty="0" smtClean="0"/>
              <a:t> </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5229953"/>
              </p:ext>
            </p:extLst>
          </p:nvPr>
        </p:nvGraphicFramePr>
        <p:xfrm>
          <a:off x="0" y="1371600"/>
          <a:ext cx="9144000" cy="5334000"/>
        </p:xfrm>
        <a:graphic>
          <a:graphicData uri="http://schemas.openxmlformats.org/drawingml/2006/chart">
            <c:chart xmlns:c="http://schemas.openxmlformats.org/drawingml/2006/chart" xmlns:r="http://schemas.openxmlformats.org/officeDocument/2006/relationships" r:id="rId2"/>
          </a:graphicData>
        </a:graphic>
      </p:graphicFrame>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6880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050"/>
          </a:xfrm>
        </p:spPr>
        <p:txBody>
          <a:bodyPr/>
          <a:lstStyle/>
          <a:p>
            <a:r>
              <a:rPr lang="lt-LT" b="1" dirty="0" smtClean="0"/>
              <a:t>IŠLAIDOS</a:t>
            </a:r>
            <a:r>
              <a:rPr lang="pl-PL" b="1" dirty="0" smtClean="0"/>
              <a:t>=29</a:t>
            </a:r>
            <a:r>
              <a:rPr lang="en-US" b="1" smtClean="0"/>
              <a:t> </a:t>
            </a:r>
            <a:r>
              <a:rPr lang="pl-PL" b="1" smtClean="0"/>
              <a:t>902,51 </a:t>
            </a:r>
            <a:r>
              <a:rPr lang="pl-PL" b="1" dirty="0" smtClean="0"/>
              <a:t>Lt</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3534239"/>
              </p:ext>
            </p:extLst>
          </p:nvPr>
        </p:nvGraphicFramePr>
        <p:xfrm>
          <a:off x="228600" y="916913"/>
          <a:ext cx="8762999" cy="5712487"/>
        </p:xfrm>
        <a:graphic>
          <a:graphicData uri="http://schemas.openxmlformats.org/drawingml/2006/chart">
            <c:chart xmlns:c="http://schemas.openxmlformats.org/drawingml/2006/chart" xmlns:r="http://schemas.openxmlformats.org/officeDocument/2006/relationships" r:id="rId2"/>
          </a:graphicData>
        </a:graphic>
      </p:graphicFrame>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0"/>
            <a:ext cx="950119" cy="91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624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VAS IŽDE ESANČIOS LĖŠOS</a:t>
            </a:r>
            <a:endParaRPr lang="lt-LT"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60890598"/>
              </p:ext>
            </p:extLst>
          </p:nvPr>
        </p:nvGraphicFramePr>
        <p:xfrm>
          <a:off x="457200" y="1600200"/>
          <a:ext cx="8229600" cy="5029200"/>
        </p:xfrm>
        <a:graphic>
          <a:graphicData uri="http://schemas.openxmlformats.org/drawingml/2006/chart">
            <c:chart xmlns:c="http://schemas.openxmlformats.org/drawingml/2006/chart" xmlns:r="http://schemas.openxmlformats.org/officeDocument/2006/relationships" r:id="rId2"/>
          </a:graphicData>
        </a:graphic>
      </p:graphicFrame>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5887" y="2286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5158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608" y="274638"/>
            <a:ext cx="8229600" cy="1143000"/>
          </a:xfrm>
        </p:spPr>
        <p:txBody>
          <a:bodyPr>
            <a:normAutofit fontScale="90000"/>
          </a:bodyPr>
          <a:lstStyle/>
          <a:p>
            <a:r>
              <a:rPr lang="lt-LT" b="1" dirty="0" smtClean="0"/>
              <a:t>NARIO MOKESČIO SURINKIMO SITUACIJA</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4023179"/>
              </p:ext>
            </p:extLst>
          </p:nvPr>
        </p:nvGraphicFramePr>
        <p:xfrm>
          <a:off x="457200" y="1600200"/>
          <a:ext cx="8686800" cy="5029200"/>
        </p:xfrm>
        <a:graphic>
          <a:graphicData uri="http://schemas.openxmlformats.org/drawingml/2006/chart">
            <c:chart xmlns:c="http://schemas.openxmlformats.org/drawingml/2006/chart" xmlns:r="http://schemas.openxmlformats.org/officeDocument/2006/relationships" r:id="rId3"/>
          </a:graphicData>
        </a:graphic>
      </p:graphicFrame>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5887" y="1524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4741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229600" cy="1236662"/>
          </a:xfrm>
        </p:spPr>
        <p:txBody>
          <a:bodyPr>
            <a:normAutofit fontScale="90000"/>
          </a:bodyPr>
          <a:lstStyle/>
          <a:p>
            <a:r>
              <a:rPr lang="lt-LT" b="1" dirty="0" smtClean="0"/>
              <a:t>RINKLIAVŲ/AUKOJIMŲ </a:t>
            </a:r>
            <a:br>
              <a:rPr lang="lt-LT" b="1" dirty="0" smtClean="0"/>
            </a:br>
            <a:r>
              <a:rPr lang="lt-LT" b="1" dirty="0" smtClean="0"/>
              <a:t>APŽVALGA</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733273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524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5168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1768"/>
            <a:ext cx="8458200" cy="1143000"/>
          </a:xfrm>
        </p:spPr>
        <p:txBody>
          <a:bodyPr>
            <a:normAutofit fontScale="90000"/>
          </a:bodyPr>
          <a:lstStyle/>
          <a:p>
            <a:r>
              <a:rPr lang="lt-LT" b="1" dirty="0" smtClean="0"/>
              <a:t>2013 M. ATLEISTI NUO METINIO </a:t>
            </a:r>
            <a:br>
              <a:rPr lang="lt-LT" b="1" dirty="0" smtClean="0"/>
            </a:br>
            <a:r>
              <a:rPr lang="lt-LT" b="1" dirty="0" smtClean="0"/>
              <a:t>NARIO MOKESČIO</a:t>
            </a:r>
            <a:endParaRPr lang="lt-LT" b="1"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4787" y="76200"/>
            <a:ext cx="13192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tačiakampis 1"/>
          <p:cNvSpPr>
            <a:spLocks noChangeArrowheads="1"/>
          </p:cNvSpPr>
          <p:nvPr/>
        </p:nvSpPr>
        <p:spPr bwMode="auto">
          <a:xfrm>
            <a:off x="0" y="1471244"/>
            <a:ext cx="9144000" cy="1570038"/>
          </a:xfrm>
          <a:prstGeom prst="rect">
            <a:avLst/>
          </a:prstGeom>
          <a:noFill/>
          <a:ln w="38100">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t-LT" altLang="lt-LT" sz="2400" dirty="0"/>
              <a:t>VAS nariai, sulaukę kalendoriniais metais </a:t>
            </a:r>
            <a:r>
              <a:rPr lang="lt-LT" altLang="lt-LT" sz="2400" b="1" u="sng" dirty="0">
                <a:solidFill>
                  <a:srgbClr val="990000"/>
                </a:solidFill>
              </a:rPr>
              <a:t>75</a:t>
            </a:r>
            <a:r>
              <a:rPr lang="lt-LT" altLang="lt-LT" sz="2400" dirty="0"/>
              <a:t> metų amžiaus, yra atleidžiami nuo LKKSS nario metinio mokesčio iki gyvenimo pabaigos, paliekant šiems nariams </a:t>
            </a:r>
            <a:r>
              <a:rPr lang="lt-LT" altLang="lt-LT" sz="2400" b="1" u="sng" dirty="0">
                <a:solidFill>
                  <a:srgbClr val="990000"/>
                </a:solidFill>
              </a:rPr>
              <a:t>garbės teisę</a:t>
            </a:r>
            <a:r>
              <a:rPr lang="lt-LT" altLang="lt-LT" sz="2400" b="1" dirty="0">
                <a:solidFill>
                  <a:srgbClr val="990000"/>
                </a:solidFill>
              </a:rPr>
              <a:t> </a:t>
            </a:r>
            <a:r>
              <a:rPr lang="lt-LT" altLang="lt-LT" sz="2400" dirty="0"/>
              <a:t>sumokėti nario metinį mokestį (2013-10-08 VAS valdybos protokolas Nr. 10).</a:t>
            </a:r>
          </a:p>
        </p:txBody>
      </p:sp>
      <p:sp>
        <p:nvSpPr>
          <p:cNvPr id="7" name="Content Placeholder 2"/>
          <p:cNvSpPr>
            <a:spLocks noGrp="1"/>
          </p:cNvSpPr>
          <p:nvPr>
            <p:ph idx="1"/>
          </p:nvPr>
        </p:nvSpPr>
        <p:spPr>
          <a:xfrm>
            <a:off x="381000" y="3276600"/>
            <a:ext cx="8305800" cy="3505200"/>
          </a:xfrm>
        </p:spPr>
        <p:txBody>
          <a:bodyPr>
            <a:normAutofit fontScale="77500" lnSpcReduction="20000"/>
          </a:bodyPr>
          <a:lstStyle/>
          <a:p>
            <a:pPr marL="354013" indent="0" eaLnBrk="1" hangingPunct="1">
              <a:lnSpc>
                <a:spcPct val="120000"/>
              </a:lnSpc>
              <a:spcBef>
                <a:spcPts val="0"/>
              </a:spcBef>
              <a:buFont typeface="Arial" charset="0"/>
              <a:buNone/>
              <a:defRPr/>
            </a:pPr>
            <a:r>
              <a:rPr lang="en-US" sz="2600" b="1" u="sng" dirty="0">
                <a:latin typeface="Arial" pitchFamily="34" charset="0"/>
                <a:cs typeface="Arial" pitchFamily="34" charset="0"/>
              </a:rPr>
              <a:t>P</a:t>
            </a:r>
            <a:r>
              <a:rPr lang="lt-LT" sz="2600" b="1" u="sng" dirty="0" err="1" smtClean="0">
                <a:latin typeface="Arial" pitchFamily="34" charset="0"/>
                <a:cs typeface="Arial" pitchFamily="34" charset="0"/>
              </a:rPr>
              <a:t>agal</a:t>
            </a:r>
            <a:r>
              <a:rPr lang="lt-LT" sz="2600" b="1" u="sng" dirty="0" smtClean="0">
                <a:latin typeface="Arial" pitchFamily="34" charset="0"/>
                <a:cs typeface="Arial" pitchFamily="34" charset="0"/>
              </a:rPr>
              <a:t> būrius atleista narių:</a:t>
            </a:r>
            <a:r>
              <a:rPr lang="en-US" sz="2400" b="1" u="sng" dirty="0" smtClean="0">
                <a:latin typeface="Arial" pitchFamily="34" charset="0"/>
                <a:cs typeface="Arial" pitchFamily="34" charset="0"/>
              </a:rPr>
              <a:t> </a:t>
            </a:r>
            <a:endParaRPr lang="lt-LT" sz="2400" b="1" u="sng" dirty="0" smtClean="0">
              <a:latin typeface="Arial" pitchFamily="34" charset="0"/>
              <a:cs typeface="Arial" pitchFamily="34" charset="0"/>
            </a:endParaRPr>
          </a:p>
          <a:p>
            <a:pPr marL="354013" indent="0" eaLnBrk="1" hangingPunct="1">
              <a:lnSpc>
                <a:spcPct val="120000"/>
              </a:lnSpc>
              <a:spcBef>
                <a:spcPts val="0"/>
              </a:spcBef>
              <a:buFont typeface="Arial" charset="0"/>
              <a:buNone/>
              <a:defRPr/>
            </a:pPr>
            <a:endParaRPr lang="lt-LT" sz="800" b="1" u="sng" dirty="0" smtClean="0">
              <a:latin typeface="Arial" pitchFamily="34" charset="0"/>
              <a:cs typeface="Arial" pitchFamily="34" charset="0"/>
            </a:endParaRPr>
          </a:p>
          <a:p>
            <a:pPr marL="811213" indent="-457200" eaLnBrk="1" hangingPunct="1">
              <a:lnSpc>
                <a:spcPct val="120000"/>
              </a:lnSpc>
              <a:spcBef>
                <a:spcPts val="0"/>
              </a:spcBef>
              <a:defRPr/>
            </a:pPr>
            <a:r>
              <a:rPr lang="lt-LT" sz="2600" dirty="0" smtClean="0">
                <a:latin typeface="Arial" pitchFamily="34" charset="0"/>
                <a:cs typeface="Arial" pitchFamily="34" charset="0"/>
              </a:rPr>
              <a:t>KAM - 2</a:t>
            </a:r>
          </a:p>
          <a:p>
            <a:pPr marL="811213" indent="-457200" eaLnBrk="1" hangingPunct="1">
              <a:lnSpc>
                <a:spcPct val="120000"/>
              </a:lnSpc>
              <a:spcBef>
                <a:spcPts val="0"/>
              </a:spcBef>
              <a:defRPr/>
            </a:pPr>
            <a:r>
              <a:rPr lang="lt-LT" sz="2600" dirty="0" smtClean="0">
                <a:latin typeface="Arial" pitchFamily="34" charset="0"/>
                <a:cs typeface="Arial" pitchFamily="34" charset="0"/>
              </a:rPr>
              <a:t>Pasieniečių - 0</a:t>
            </a:r>
          </a:p>
          <a:p>
            <a:pPr marL="811213" indent="-457200" eaLnBrk="1" hangingPunct="1">
              <a:lnSpc>
                <a:spcPct val="120000"/>
              </a:lnSpc>
              <a:spcBef>
                <a:spcPts val="0"/>
              </a:spcBef>
              <a:defRPr/>
            </a:pPr>
            <a:r>
              <a:rPr lang="lt-LT" sz="2600" dirty="0" smtClean="0">
                <a:latin typeface="Arial" pitchFamily="34" charset="0"/>
                <a:cs typeface="Arial" pitchFamily="34" charset="0"/>
              </a:rPr>
              <a:t>KASP štabo - 0</a:t>
            </a:r>
          </a:p>
          <a:p>
            <a:pPr marL="811213" indent="-457200" eaLnBrk="1" hangingPunct="1">
              <a:lnSpc>
                <a:spcPct val="120000"/>
              </a:lnSpc>
              <a:spcBef>
                <a:spcPts val="0"/>
              </a:spcBef>
              <a:defRPr/>
            </a:pPr>
            <a:r>
              <a:rPr lang="lt-LT" sz="2600" dirty="0" smtClean="0">
                <a:latin typeface="Arial" pitchFamily="34" charset="0"/>
                <a:cs typeface="Arial" pitchFamily="34" charset="0"/>
              </a:rPr>
              <a:t>KASP 8R KS - 5</a:t>
            </a:r>
          </a:p>
          <a:p>
            <a:pPr marL="811213" indent="-457200" eaLnBrk="1" hangingPunct="1">
              <a:lnSpc>
                <a:spcPct val="120000"/>
              </a:lnSpc>
              <a:spcBef>
                <a:spcPts val="0"/>
              </a:spcBef>
              <a:defRPr/>
            </a:pPr>
            <a:r>
              <a:rPr lang="lt-LT" sz="2600" dirty="0" smtClean="0">
                <a:latin typeface="Arial" pitchFamily="34" charset="0"/>
                <a:cs typeface="Arial" pitchFamily="34" charset="0"/>
              </a:rPr>
              <a:t>KASP 8R EKS - 6                                                                  </a:t>
            </a:r>
          </a:p>
          <a:p>
            <a:pPr marL="811213" indent="-457200" eaLnBrk="1" hangingPunct="1">
              <a:lnSpc>
                <a:spcPct val="120000"/>
              </a:lnSpc>
              <a:spcBef>
                <a:spcPts val="0"/>
              </a:spcBef>
              <a:defRPr/>
            </a:pPr>
            <a:r>
              <a:rPr lang="lt-LT" sz="2600" dirty="0" smtClean="0">
                <a:latin typeface="Arial" pitchFamily="34" charset="0"/>
                <a:cs typeface="Arial" pitchFamily="34" charset="0"/>
              </a:rPr>
              <a:t>Visuomeninių organizacijų - 15</a:t>
            </a:r>
          </a:p>
          <a:p>
            <a:pPr marL="811213" indent="-457200" eaLnBrk="1" hangingPunct="1">
              <a:lnSpc>
                <a:spcPct val="120000"/>
              </a:lnSpc>
              <a:spcBef>
                <a:spcPts val="0"/>
              </a:spcBef>
              <a:defRPr/>
            </a:pPr>
            <a:r>
              <a:rPr lang="lt-LT" sz="2600" dirty="0" smtClean="0">
                <a:latin typeface="Arial" pitchFamily="34" charset="0"/>
                <a:cs typeface="Arial" pitchFamily="34" charset="0"/>
              </a:rPr>
              <a:t>Šaulių – 6</a:t>
            </a:r>
          </a:p>
          <a:p>
            <a:pPr marL="811213" indent="-457200" eaLnBrk="1" hangingPunct="1">
              <a:lnSpc>
                <a:spcPct val="120000"/>
              </a:lnSpc>
              <a:spcBef>
                <a:spcPts val="0"/>
              </a:spcBef>
              <a:defRPr/>
            </a:pPr>
            <a:r>
              <a:rPr lang="lt-LT" sz="2600" dirty="0" smtClean="0">
                <a:latin typeface="Arial" pitchFamily="34" charset="0"/>
                <a:cs typeface="Arial" pitchFamily="34" charset="0"/>
              </a:rPr>
              <a:t>Karininkų kursų klubo – 0</a:t>
            </a:r>
          </a:p>
          <a:p>
            <a:pPr marL="354013" indent="0" eaLnBrk="1" hangingPunct="1">
              <a:lnSpc>
                <a:spcPct val="120000"/>
              </a:lnSpc>
              <a:spcBef>
                <a:spcPts val="0"/>
              </a:spcBef>
              <a:buNone/>
              <a:defRPr/>
            </a:pPr>
            <a:endParaRPr lang="lt-LT" sz="900" dirty="0" smtClean="0">
              <a:latin typeface="Arial" pitchFamily="34" charset="0"/>
              <a:cs typeface="Arial" pitchFamily="34" charset="0"/>
            </a:endParaRPr>
          </a:p>
          <a:p>
            <a:pPr marL="354013" indent="0" eaLnBrk="1" hangingPunct="1">
              <a:lnSpc>
                <a:spcPct val="120000"/>
              </a:lnSpc>
              <a:spcBef>
                <a:spcPts val="0"/>
              </a:spcBef>
              <a:buFont typeface="Arial" charset="0"/>
              <a:buNone/>
              <a:defRPr/>
            </a:pPr>
            <a:r>
              <a:rPr lang="lt-LT" sz="2800" dirty="0" smtClean="0">
                <a:latin typeface="Arial" pitchFamily="34" charset="0"/>
                <a:cs typeface="Arial" pitchFamily="34" charset="0"/>
              </a:rPr>
              <a:t>Iš viso: </a:t>
            </a:r>
            <a:r>
              <a:rPr lang="lt-LT" sz="2800" b="1" u="sng" dirty="0" smtClean="0">
                <a:solidFill>
                  <a:srgbClr val="FF0000"/>
                </a:solidFill>
                <a:latin typeface="Arial" pitchFamily="34" charset="0"/>
                <a:cs typeface="Arial" pitchFamily="34" charset="0"/>
              </a:rPr>
              <a:t>34</a:t>
            </a:r>
            <a:r>
              <a:rPr lang="it-IT" sz="2800" b="1" u="sng" dirty="0" smtClean="0">
                <a:solidFill>
                  <a:srgbClr val="FF0000"/>
                </a:solidFill>
                <a:latin typeface="Arial" pitchFamily="34" charset="0"/>
                <a:cs typeface="Arial" pitchFamily="34" charset="0"/>
              </a:rPr>
              <a:t> </a:t>
            </a:r>
            <a:endParaRPr lang="lt-LT" sz="2800" i="1" u="sng" dirty="0" smtClean="0">
              <a:latin typeface="Arial" pitchFamily="34" charset="0"/>
              <a:cs typeface="Arial" pitchFamily="34" charset="0"/>
            </a:endParaRPr>
          </a:p>
        </p:txBody>
      </p:sp>
    </p:spTree>
    <p:extLst>
      <p:ext uri="{BB962C8B-B14F-4D97-AF65-F5344CB8AC3E}">
        <p14:creationId xmlns:p14="http://schemas.microsoft.com/office/powerpoint/2010/main" val="3014574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b="1" dirty="0" smtClean="0"/>
              <a:t>VAS NARI</a:t>
            </a:r>
            <a:r>
              <a:rPr lang="lt-LT" b="1" dirty="0" smtClean="0"/>
              <a:t>Ų SKAIČIAUS </a:t>
            </a:r>
            <a:br>
              <a:rPr lang="lt-LT" b="1" dirty="0" smtClean="0"/>
            </a:br>
            <a:r>
              <a:rPr lang="lt-LT" b="1" dirty="0" smtClean="0"/>
              <a:t>DIDINIMAS</a:t>
            </a:r>
            <a:endParaRPr lang="lt-LT" b="1" dirty="0"/>
          </a:p>
        </p:txBody>
      </p:sp>
      <p:sp>
        <p:nvSpPr>
          <p:cNvPr id="3" name="Content Placeholder 2"/>
          <p:cNvSpPr>
            <a:spLocks noGrp="1"/>
          </p:cNvSpPr>
          <p:nvPr>
            <p:ph idx="1"/>
          </p:nvPr>
        </p:nvSpPr>
        <p:spPr>
          <a:xfrm>
            <a:off x="228600" y="1676400"/>
            <a:ext cx="8763000" cy="4953000"/>
          </a:xfrm>
        </p:spPr>
        <p:txBody>
          <a:bodyPr>
            <a:normAutofit/>
          </a:bodyPr>
          <a:lstStyle/>
          <a:p>
            <a:r>
              <a:rPr lang="lt-LT" b="1" dirty="0" smtClean="0"/>
              <a:t>Numatytos 3 priemonės (su papunkčiais –  7):</a:t>
            </a:r>
          </a:p>
          <a:p>
            <a:pPr lvl="1"/>
            <a:r>
              <a:rPr lang="lt-LT" dirty="0" smtClean="0"/>
              <a:t>LKKS medaliu apdovanoti asmenys skatinami stoti į LKKSS VAS (agitacinis plakatas; 2014 m. kalendorius)</a:t>
            </a:r>
          </a:p>
          <a:p>
            <a:pPr lvl="1"/>
            <a:r>
              <a:rPr lang="lt-LT" dirty="0" smtClean="0"/>
              <a:t>Rūpintasi pažymėjimų ir ženklų įteikimu naujiems VAS nariams (iki 2014-01-25 neįteikti </a:t>
            </a:r>
            <a:r>
              <a:rPr lang="lt-LT" b="1" u="sng" dirty="0" smtClean="0">
                <a:solidFill>
                  <a:srgbClr val="FF0000"/>
                </a:solidFill>
              </a:rPr>
              <a:t>10</a:t>
            </a:r>
            <a:r>
              <a:rPr lang="lt-LT" dirty="0" smtClean="0"/>
              <a:t> naujų narių)</a:t>
            </a:r>
          </a:p>
          <a:p>
            <a:pPr lvl="1"/>
            <a:r>
              <a:rPr lang="lt-LT" dirty="0" smtClean="0"/>
              <a:t>Ieškota kandidatų į narius, narius-rėmėjus (iki 2014-01-25 VAS nariais tapo/atstatė narystę </a:t>
            </a:r>
            <a:r>
              <a:rPr lang="lt-LT" b="1" u="sng" dirty="0" smtClean="0">
                <a:solidFill>
                  <a:srgbClr val="FF0000"/>
                </a:solidFill>
              </a:rPr>
              <a:t>21</a:t>
            </a:r>
            <a:r>
              <a:rPr lang="lt-LT" dirty="0" smtClean="0"/>
              <a:t> žmogus)</a:t>
            </a:r>
          </a:p>
          <a:p>
            <a:r>
              <a:rPr lang="lt-LT" b="1" dirty="0" smtClean="0">
                <a:solidFill>
                  <a:srgbClr val="FF0000"/>
                </a:solidFill>
              </a:rPr>
              <a:t>Įgyvendinimas</a:t>
            </a:r>
            <a:r>
              <a:rPr lang="lt-LT" dirty="0" smtClean="0">
                <a:solidFill>
                  <a:srgbClr val="FF0000"/>
                </a:solidFill>
              </a:rPr>
              <a:t> </a:t>
            </a:r>
            <a:r>
              <a:rPr lang="lt-LT" b="1" dirty="0" smtClean="0">
                <a:solidFill>
                  <a:srgbClr val="FF0000"/>
                </a:solidFill>
              </a:rPr>
              <a:t>86</a:t>
            </a:r>
            <a:r>
              <a:rPr lang="pl-PL" b="1" dirty="0" smtClean="0">
                <a:solidFill>
                  <a:srgbClr val="FF0000"/>
                </a:solidFill>
              </a:rPr>
              <a:t>%</a:t>
            </a:r>
            <a:endParaRPr lang="lt-LT" b="1" dirty="0">
              <a:solidFill>
                <a:srgbClr val="FF0000"/>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52400"/>
            <a:ext cx="140811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2253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NARIŲ SKAIČIUS</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34926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228600"/>
            <a:ext cx="140176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556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NARIŲ NETEKTYS</a:t>
            </a:r>
            <a:endParaRPr lang="lt-LT" b="1" dirty="0"/>
          </a:p>
        </p:txBody>
      </p:sp>
      <p:sp>
        <p:nvSpPr>
          <p:cNvPr id="3" name="Content Placeholder 2"/>
          <p:cNvSpPr>
            <a:spLocks noGrp="1"/>
          </p:cNvSpPr>
          <p:nvPr>
            <p:ph idx="1"/>
          </p:nvPr>
        </p:nvSpPr>
        <p:spPr>
          <a:xfrm>
            <a:off x="457200" y="1295400"/>
            <a:ext cx="8229600" cy="5410200"/>
          </a:xfrm>
        </p:spPr>
        <p:txBody>
          <a:bodyPr>
            <a:normAutofit/>
          </a:bodyPr>
          <a:lstStyle/>
          <a:p>
            <a:pPr marL="444500" indent="-266700"/>
            <a:r>
              <a:rPr lang="lt-LT" altLang="lt-LT" sz="4000" dirty="0"/>
              <a:t>AtA </a:t>
            </a:r>
            <a:r>
              <a:rPr lang="lt-LT" altLang="lt-LT" sz="4000" b="1" dirty="0" smtClean="0"/>
              <a:t>–</a:t>
            </a:r>
            <a:r>
              <a:rPr lang="lt-LT" altLang="lt-LT" sz="4000" dirty="0" smtClean="0"/>
              <a:t> </a:t>
            </a:r>
            <a:r>
              <a:rPr lang="lt-LT" altLang="lt-LT" sz="4000" b="1" dirty="0" smtClean="0"/>
              <a:t>2</a:t>
            </a:r>
            <a:r>
              <a:rPr lang="lt-LT" altLang="lt-LT" sz="4000" dirty="0" smtClean="0">
                <a:solidFill>
                  <a:srgbClr val="FF0000"/>
                </a:solidFill>
              </a:rPr>
              <a:t>                                                                                      </a:t>
            </a:r>
            <a:r>
              <a:rPr lang="lt-LT" altLang="lt-LT" i="1" dirty="0"/>
              <a:t>(Vaclovas JANUŠAUSKAS, Visuomeninių organizacijų būrys; </a:t>
            </a:r>
            <a:r>
              <a:rPr lang="lt-LT" altLang="lt-LT" i="1" dirty="0" smtClean="0"/>
              <a:t>Česlovas Lapinskas, KASP 8 R KS būrys)</a:t>
            </a:r>
            <a:endParaRPr lang="lt-LT" altLang="lt-LT" i="1" dirty="0">
              <a:solidFill>
                <a:srgbClr val="FF0000"/>
              </a:solidFill>
            </a:endParaRPr>
          </a:p>
          <a:p>
            <a:pPr marL="444500" indent="-266700">
              <a:buNone/>
            </a:pPr>
            <a:endParaRPr lang="lt-LT" altLang="lt-LT" sz="1800" dirty="0">
              <a:solidFill>
                <a:srgbClr val="FF0000"/>
              </a:solidFill>
            </a:endParaRPr>
          </a:p>
          <a:p>
            <a:pPr marL="444500" indent="-266700"/>
            <a:r>
              <a:rPr lang="lt-LT" altLang="lt-LT" sz="4000" dirty="0"/>
              <a:t>Paliko Sąjungą savo noru </a:t>
            </a:r>
            <a:r>
              <a:rPr lang="lt-LT" altLang="lt-LT" sz="4000" b="1" dirty="0" smtClean="0"/>
              <a:t>– 1</a:t>
            </a:r>
            <a:r>
              <a:rPr lang="en-US" altLang="lt-LT" sz="4000" b="1" dirty="0" smtClean="0"/>
              <a:t>    </a:t>
            </a:r>
            <a:endParaRPr lang="lt-LT" altLang="lt-LT" sz="4000" b="1" dirty="0" smtClean="0"/>
          </a:p>
          <a:p>
            <a:pPr marL="444500" indent="-266700"/>
            <a:r>
              <a:rPr lang="en-US" altLang="lt-LT" sz="4000" dirty="0" smtClean="0"/>
              <a:t>Pa</a:t>
            </a:r>
            <a:r>
              <a:rPr lang="lt-LT" altLang="lt-LT" sz="4000" dirty="0" smtClean="0"/>
              <a:t>šalinti už nario mokesčio nemokėjimą du metus </a:t>
            </a:r>
            <a:r>
              <a:rPr lang="lt-LT" altLang="lt-LT" sz="4000" b="1" dirty="0" smtClean="0"/>
              <a:t>–</a:t>
            </a:r>
            <a:r>
              <a:rPr lang="lt-LT" altLang="lt-LT" sz="4000" dirty="0" smtClean="0"/>
              <a:t> </a:t>
            </a:r>
            <a:r>
              <a:rPr lang="lt-LT" altLang="lt-LT" sz="4000" b="1" dirty="0" smtClean="0"/>
              <a:t>2</a:t>
            </a:r>
            <a:r>
              <a:rPr lang="lt-LT" altLang="lt-LT" sz="4000" dirty="0" smtClean="0"/>
              <a:t> </a:t>
            </a:r>
          </a:p>
          <a:p>
            <a:pPr marL="444500" indent="-266700"/>
            <a:endParaRPr lang="en-US" altLang="lt-LT" i="1" dirty="0" smtClean="0"/>
          </a:p>
          <a:p>
            <a:pPr marL="444500" indent="-266700"/>
            <a:endParaRPr lang="lt-LT" altLang="lt-LT" i="1" dirty="0"/>
          </a:p>
          <a:p>
            <a:endParaRPr lang="lt-LT"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76200"/>
            <a:ext cx="140176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690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lt-LT" altLang="lt-LT" b="1" dirty="0">
                <a:latin typeface="Calibri" pitchFamily="34" charset="0"/>
              </a:rPr>
              <a:t>SUSTABDYTA NARYSTĖ </a:t>
            </a:r>
            <a:r>
              <a:rPr lang="lt-LT" altLang="lt-LT" b="1" dirty="0" smtClean="0">
                <a:latin typeface="Calibri" pitchFamily="34" charset="0"/>
              </a:rPr>
              <a:t/>
            </a:r>
            <a:br>
              <a:rPr lang="lt-LT" altLang="lt-LT" b="1" dirty="0" smtClean="0">
                <a:latin typeface="Calibri" pitchFamily="34" charset="0"/>
              </a:rPr>
            </a:br>
            <a:r>
              <a:rPr lang="lt-LT" altLang="lt-LT" b="1" dirty="0" smtClean="0">
                <a:latin typeface="Calibri" pitchFamily="34" charset="0"/>
              </a:rPr>
              <a:t>DĖL </a:t>
            </a:r>
            <a:r>
              <a:rPr lang="lt-LT" altLang="lt-LT" b="1" dirty="0">
                <a:latin typeface="Calibri" pitchFamily="34" charset="0"/>
              </a:rPr>
              <a:t>NARIO MOKESČIO NESUMOKĖJIMO UŽ 2013 M.</a:t>
            </a:r>
            <a:endParaRPr lang="lt-LT" dirty="0"/>
          </a:p>
        </p:txBody>
      </p:sp>
      <p:sp>
        <p:nvSpPr>
          <p:cNvPr id="3" name="Content Placeholder 2"/>
          <p:cNvSpPr>
            <a:spLocks noGrp="1"/>
          </p:cNvSpPr>
          <p:nvPr>
            <p:ph idx="1"/>
          </p:nvPr>
        </p:nvSpPr>
        <p:spPr>
          <a:xfrm>
            <a:off x="457200" y="2179637"/>
            <a:ext cx="8229600" cy="4525963"/>
          </a:xfrm>
        </p:spPr>
        <p:txBody>
          <a:bodyPr>
            <a:normAutofit/>
          </a:bodyPr>
          <a:lstStyle/>
          <a:p>
            <a:pPr marL="354013" indent="0">
              <a:spcBef>
                <a:spcPts val="0"/>
              </a:spcBef>
              <a:buNone/>
              <a:defRPr/>
            </a:pPr>
            <a:r>
              <a:rPr lang="lt-LT" sz="3600" b="1" u="sng" dirty="0"/>
              <a:t>VAS valdybos posėdžio 2014-01-07 sprendimu:</a:t>
            </a:r>
          </a:p>
          <a:p>
            <a:pPr marL="354013" indent="0">
              <a:spcBef>
                <a:spcPts val="0"/>
              </a:spcBef>
              <a:buNone/>
              <a:defRPr/>
            </a:pPr>
            <a:endParaRPr lang="lt-LT" sz="2000" b="1" u="sng" dirty="0"/>
          </a:p>
          <a:p>
            <a:pPr marL="811213" indent="-457200">
              <a:spcBef>
                <a:spcPts val="0"/>
              </a:spcBef>
              <a:defRPr/>
            </a:pPr>
            <a:r>
              <a:rPr lang="lt-LT" dirty="0" smtClean="0"/>
              <a:t>KASP </a:t>
            </a:r>
            <a:r>
              <a:rPr lang="lt-LT" dirty="0"/>
              <a:t>8R KS </a:t>
            </a:r>
            <a:r>
              <a:rPr lang="lt-LT" dirty="0" smtClean="0"/>
              <a:t>-</a:t>
            </a:r>
            <a:r>
              <a:rPr lang="en-US" dirty="0" smtClean="0"/>
              <a:t> 2</a:t>
            </a:r>
            <a:endParaRPr lang="lt-LT" dirty="0"/>
          </a:p>
          <a:p>
            <a:pPr marL="811213" indent="-457200">
              <a:spcBef>
                <a:spcPts val="0"/>
              </a:spcBef>
              <a:defRPr/>
            </a:pPr>
            <a:r>
              <a:rPr lang="lt-LT" dirty="0"/>
              <a:t>KASP 8R EKS </a:t>
            </a:r>
            <a:r>
              <a:rPr lang="lt-LT" dirty="0" smtClean="0"/>
              <a:t>-</a:t>
            </a:r>
            <a:r>
              <a:rPr lang="en-US" dirty="0" smtClean="0"/>
              <a:t> 1</a:t>
            </a:r>
            <a:r>
              <a:rPr lang="lt-LT" dirty="0" smtClean="0"/>
              <a:t>                                                                  </a:t>
            </a:r>
            <a:endParaRPr lang="lt-LT" dirty="0"/>
          </a:p>
          <a:p>
            <a:pPr marL="811213" indent="-457200">
              <a:spcBef>
                <a:spcPts val="0"/>
              </a:spcBef>
              <a:defRPr/>
            </a:pPr>
            <a:r>
              <a:rPr lang="lt-LT" dirty="0"/>
              <a:t>Visuomeninių organizacijų </a:t>
            </a:r>
            <a:r>
              <a:rPr lang="lt-LT" dirty="0" smtClean="0"/>
              <a:t>-</a:t>
            </a:r>
            <a:r>
              <a:rPr lang="en-US" dirty="0" smtClean="0"/>
              <a:t> 2</a:t>
            </a:r>
            <a:endParaRPr lang="lt-LT" dirty="0"/>
          </a:p>
          <a:p>
            <a:pPr marL="722313" indent="-368300">
              <a:spcBef>
                <a:spcPts val="0"/>
              </a:spcBef>
              <a:defRPr/>
            </a:pPr>
            <a:r>
              <a:rPr lang="lt-LT" sz="3600" dirty="0" smtClean="0"/>
              <a:t>Iš </a:t>
            </a:r>
            <a:r>
              <a:rPr lang="lt-LT" sz="3600" dirty="0"/>
              <a:t>viso: </a:t>
            </a:r>
            <a:r>
              <a:rPr lang="en-US" sz="3600" b="1" dirty="0" smtClean="0">
                <a:solidFill>
                  <a:srgbClr val="FF0000"/>
                </a:solidFill>
              </a:rPr>
              <a:t>5</a:t>
            </a:r>
            <a:r>
              <a:rPr lang="it-IT" sz="3600" b="1" dirty="0" smtClean="0">
                <a:solidFill>
                  <a:srgbClr val="FF0000"/>
                </a:solidFill>
              </a:rPr>
              <a:t> </a:t>
            </a:r>
            <a:endParaRPr lang="lt-LT" sz="3600" i="1" dirty="0"/>
          </a:p>
          <a:p>
            <a:endParaRPr lang="lt-LT"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286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2087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normAutofit fontScale="90000"/>
          </a:bodyPr>
          <a:lstStyle/>
          <a:p>
            <a:r>
              <a:rPr lang="lt-LT" b="1" dirty="0" smtClean="0"/>
              <a:t>NARIŲ PASISKIRSTYMAS PAGAL BŪRIUS</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9330098"/>
              </p:ext>
            </p:extLst>
          </p:nvPr>
        </p:nvGraphicFramePr>
        <p:xfrm>
          <a:off x="457200" y="1600200"/>
          <a:ext cx="8229600" cy="5029200"/>
        </p:xfrm>
        <a:graphic>
          <a:graphicData uri="http://schemas.openxmlformats.org/drawingml/2006/chart">
            <c:chart xmlns:c="http://schemas.openxmlformats.org/drawingml/2006/chart" xmlns:r="http://schemas.openxmlformats.org/officeDocument/2006/relationships" r:id="rId2"/>
          </a:graphicData>
        </a:graphic>
      </p:graphicFrame>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37" y="228600"/>
            <a:ext cx="1401763"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0814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7924801" cy="1143000"/>
          </a:xfrm>
        </p:spPr>
        <p:txBody>
          <a:bodyPr>
            <a:noAutofit/>
          </a:bodyPr>
          <a:lstStyle/>
          <a:p>
            <a:r>
              <a:rPr lang="lt-LT" altLang="lt-LT" sz="3600" b="1" dirty="0"/>
              <a:t>NARIŲ </a:t>
            </a:r>
            <a:r>
              <a:rPr lang="lt-LT" altLang="lt-LT" sz="3600" b="1" dirty="0" smtClean="0"/>
              <a:t>PASISKIRSTYMAS</a:t>
            </a:r>
            <a:r>
              <a:rPr lang="en-US" altLang="lt-LT" sz="3600" b="1" dirty="0" smtClean="0"/>
              <a:t> </a:t>
            </a:r>
            <a:r>
              <a:rPr lang="lt-LT" altLang="lt-LT" sz="3600" b="1" dirty="0" smtClean="0"/>
              <a:t>2013 METAIS </a:t>
            </a:r>
            <a:r>
              <a:rPr lang="en-US" altLang="lt-LT" sz="3200" b="1" dirty="0" smtClean="0"/>
              <a:t/>
            </a:r>
            <a:br>
              <a:rPr lang="en-US" altLang="lt-LT" sz="3200" b="1" dirty="0" smtClean="0"/>
            </a:br>
            <a:r>
              <a:rPr lang="lt-LT" altLang="lt-LT" sz="3600" b="1" dirty="0" smtClean="0">
                <a:solidFill>
                  <a:srgbClr val="FF0000"/>
                </a:solidFill>
              </a:rPr>
              <a:t>PAGAL</a:t>
            </a:r>
            <a:r>
              <a:rPr lang="lt-LT" altLang="lt-LT" sz="3600" b="1" dirty="0" smtClean="0"/>
              <a:t> </a:t>
            </a:r>
            <a:r>
              <a:rPr lang="lt-LT" altLang="lt-LT" sz="3600" b="1" dirty="0">
                <a:solidFill>
                  <a:srgbClr val="FF0000"/>
                </a:solidFill>
              </a:rPr>
              <a:t>AMŽIAUS GRUPES</a:t>
            </a:r>
            <a:endParaRPr lang="lt-LT" sz="36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auto">
          <a:xfrm>
            <a:off x="0" y="5334000"/>
            <a:ext cx="9296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lt-LT" altLang="lt-LT" sz="2400" b="1" dirty="0">
                <a:solidFill>
                  <a:srgbClr val="990000"/>
                </a:solidFill>
                <a:latin typeface="Calibri" pitchFamily="34" charset="0"/>
              </a:rPr>
              <a:t>VYRIAUSIAM SKYRIAUS NARIUI – KAZIMIERUI GEDIMINUI RUZGIUI, </a:t>
            </a:r>
            <a:r>
              <a:rPr lang="lt-LT" altLang="lt-LT" sz="2400" dirty="0">
                <a:latin typeface="Calibri" pitchFamily="34" charset="0"/>
              </a:rPr>
              <a:t>PAMINĖJUSIAM 93 GIMTADIENĮ, LINKIME </a:t>
            </a:r>
            <a:r>
              <a:rPr lang="en-US" altLang="lt-LT" sz="2400" dirty="0">
                <a:latin typeface="Calibri" pitchFamily="34" charset="0"/>
              </a:rPr>
              <a:t>KUO STIPRESN</a:t>
            </a:r>
            <a:r>
              <a:rPr lang="lt-LT" altLang="lt-LT" sz="2400" dirty="0">
                <a:latin typeface="Calibri" pitchFamily="34" charset="0"/>
              </a:rPr>
              <a:t>ĖS </a:t>
            </a:r>
            <a:r>
              <a:rPr lang="en-US" altLang="lt-LT" sz="2400" dirty="0">
                <a:latin typeface="Calibri" pitchFamily="34" charset="0"/>
              </a:rPr>
              <a:t>SVEIKATOS </a:t>
            </a:r>
            <a:r>
              <a:rPr lang="lt-LT" altLang="lt-LT" sz="2400" dirty="0">
                <a:latin typeface="Calibri" pitchFamily="34" charset="0"/>
              </a:rPr>
              <a:t>   </a:t>
            </a:r>
            <a:r>
              <a:rPr lang="en-US" altLang="lt-LT" sz="2400" dirty="0">
                <a:latin typeface="Calibri" pitchFamily="34" charset="0"/>
              </a:rPr>
              <a:t>IR </a:t>
            </a:r>
            <a:r>
              <a:rPr lang="lt-LT" altLang="lt-LT" sz="2400" dirty="0">
                <a:latin typeface="Calibri" pitchFamily="34" charset="0"/>
              </a:rPr>
              <a:t>SULAUKTI </a:t>
            </a:r>
            <a:r>
              <a:rPr lang="en-US" altLang="lt-LT" sz="2400" dirty="0">
                <a:latin typeface="Calibri" pitchFamily="34" charset="0"/>
              </a:rPr>
              <a:t>BENT </a:t>
            </a:r>
            <a:r>
              <a:rPr lang="lt-LT" altLang="lt-LT" sz="2400" dirty="0">
                <a:latin typeface="Calibri" pitchFamily="34" charset="0"/>
              </a:rPr>
              <a:t>100 METŲ</a:t>
            </a:r>
            <a:r>
              <a:rPr lang="en-US" altLang="lt-LT" sz="2400" dirty="0">
                <a:latin typeface="Calibri" pitchFamily="34" charset="0"/>
              </a:rPr>
              <a:t>!</a:t>
            </a:r>
            <a:r>
              <a:rPr lang="lt-LT" altLang="lt-LT" sz="2400" dirty="0">
                <a:latin typeface="Calibri" pitchFamily="34" charset="0"/>
              </a:rPr>
              <a:t> </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24863023"/>
              </p:ext>
            </p:extLst>
          </p:nvPr>
        </p:nvGraphicFramePr>
        <p:xfrm>
          <a:off x="838200" y="1600201"/>
          <a:ext cx="7848600" cy="3733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55359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295"/>
            <a:ext cx="9144000" cy="2021305"/>
          </a:xfrm>
        </p:spPr>
        <p:txBody>
          <a:bodyPr>
            <a:normAutofit fontScale="90000"/>
          </a:bodyPr>
          <a:lstStyle/>
          <a:p>
            <a:r>
              <a:rPr lang="lt-LT" sz="4000" b="1" dirty="0" smtClean="0">
                <a:latin typeface="Arial" pitchFamily="34" charset="0"/>
                <a:cs typeface="Arial" pitchFamily="34" charset="0"/>
              </a:rPr>
              <a:t>VAS BŪRIŲ PIRMININKŲ LANKOMUMAS</a:t>
            </a:r>
            <a:r>
              <a:rPr lang="lt-LT" sz="3600" b="1" dirty="0" smtClean="0">
                <a:latin typeface="Arial" pitchFamily="34" charset="0"/>
                <a:cs typeface="Arial" pitchFamily="34" charset="0"/>
              </a:rPr>
              <a:t/>
            </a:r>
            <a:br>
              <a:rPr lang="lt-LT" sz="3600" b="1" dirty="0" smtClean="0">
                <a:latin typeface="Arial" pitchFamily="34" charset="0"/>
                <a:cs typeface="Arial" pitchFamily="34" charset="0"/>
              </a:rPr>
            </a:br>
            <a:r>
              <a:rPr lang="lt-LT" sz="1600" b="1" dirty="0">
                <a:latin typeface="Arial" pitchFamily="34" charset="0"/>
                <a:cs typeface="Arial" pitchFamily="34" charset="0"/>
              </a:rPr>
              <a:t> </a:t>
            </a:r>
            <a:r>
              <a:rPr lang="lt-LT" sz="3600" b="1" dirty="0" smtClean="0">
                <a:latin typeface="Arial" pitchFamily="34" charset="0"/>
                <a:cs typeface="Arial" pitchFamily="34" charset="0"/>
              </a:rPr>
              <a:t/>
            </a:r>
            <a:br>
              <a:rPr lang="lt-LT" sz="3600" b="1" dirty="0" smtClean="0">
                <a:latin typeface="Arial" pitchFamily="34" charset="0"/>
                <a:cs typeface="Arial" pitchFamily="34" charset="0"/>
              </a:rPr>
            </a:br>
            <a:r>
              <a:rPr lang="lt-LT" sz="3100" b="1" dirty="0" smtClean="0">
                <a:latin typeface="Arial" pitchFamily="34" charset="0"/>
                <a:cs typeface="Arial" pitchFamily="34" charset="0"/>
              </a:rPr>
              <a:t>Per ataskaitinį laikotarpį įvyko </a:t>
            </a:r>
            <a:r>
              <a:rPr lang="lt-LT" sz="3100" b="1" u="sng" dirty="0" smtClean="0">
                <a:solidFill>
                  <a:srgbClr val="FF0000"/>
                </a:solidFill>
                <a:latin typeface="Arial" pitchFamily="34" charset="0"/>
                <a:cs typeface="Arial" pitchFamily="34" charset="0"/>
              </a:rPr>
              <a:t>14</a:t>
            </a:r>
            <a:r>
              <a:rPr lang="lt-LT" sz="3100" b="1" dirty="0" smtClean="0">
                <a:latin typeface="Arial" pitchFamily="34" charset="0"/>
                <a:cs typeface="Arial" pitchFamily="34" charset="0"/>
              </a:rPr>
              <a:t> VAS valdybos posėdžių, į kuriuos kviesti būrių pirmininkai</a:t>
            </a:r>
            <a:r>
              <a:rPr lang="en-US" sz="3100" b="1" dirty="0" smtClean="0">
                <a:latin typeface="Arial" pitchFamily="34" charset="0"/>
                <a:cs typeface="Arial" pitchFamily="34" charset="0"/>
              </a:rPr>
              <a:t> (1 </a:t>
            </a:r>
            <a:r>
              <a:rPr lang="en-US" sz="3100" b="1" dirty="0" err="1" smtClean="0">
                <a:latin typeface="Arial" pitchFamily="34" charset="0"/>
                <a:cs typeface="Arial" pitchFamily="34" charset="0"/>
              </a:rPr>
              <a:t>susirinkimas</a:t>
            </a:r>
            <a:r>
              <a:rPr lang="en-US" sz="3100" b="1" dirty="0" smtClean="0">
                <a:latin typeface="Arial" pitchFamily="34" charset="0"/>
                <a:cs typeface="Arial" pitchFamily="34" charset="0"/>
              </a:rPr>
              <a:t> </a:t>
            </a:r>
            <a:r>
              <a:rPr lang="lt-LT" sz="3100" b="1" dirty="0" smtClean="0">
                <a:latin typeface="Arial" pitchFamily="34" charset="0"/>
                <a:cs typeface="Arial" pitchFamily="34" charset="0"/>
              </a:rPr>
              <a:t>įvyko tik tarp valdybos narių)</a:t>
            </a:r>
            <a:endParaRPr lang="lt-LT" sz="3100" b="1" dirty="0">
              <a:latin typeface="Arial" pitchFamily="34" charset="0"/>
              <a:cs typeface="Arial" pitchFamily="34" charset="0"/>
            </a:endParaRPr>
          </a:p>
        </p:txBody>
      </p:sp>
      <p:sp>
        <p:nvSpPr>
          <p:cNvPr id="6" name="Content Placeholder 2"/>
          <p:cNvSpPr>
            <a:spLocks noGrp="1"/>
          </p:cNvSpPr>
          <p:nvPr>
            <p:ph idx="1"/>
          </p:nvPr>
        </p:nvSpPr>
        <p:spPr>
          <a:xfrm>
            <a:off x="381000" y="2362200"/>
            <a:ext cx="8229600" cy="4267200"/>
          </a:xfrm>
        </p:spPr>
        <p:txBody>
          <a:bodyPr>
            <a:normAutofit fontScale="85000" lnSpcReduction="20000"/>
          </a:bodyPr>
          <a:lstStyle/>
          <a:p>
            <a:pPr marL="0" indent="0" eaLnBrk="1" hangingPunct="1">
              <a:spcBef>
                <a:spcPts val="1200"/>
              </a:spcBef>
              <a:buNone/>
            </a:pPr>
            <a:r>
              <a:rPr lang="lt-LT" altLang="lt-LT" sz="2800" b="1" u="sng" dirty="0" smtClean="0">
                <a:latin typeface="Arial" pitchFamily="34" charset="0"/>
                <a:cs typeface="Arial" pitchFamily="34" charset="0"/>
              </a:rPr>
              <a:t>DALYVAVO:</a:t>
            </a:r>
          </a:p>
          <a:p>
            <a:pPr marL="0" indent="0" eaLnBrk="1" hangingPunct="1">
              <a:spcBef>
                <a:spcPts val="1200"/>
              </a:spcBef>
              <a:buNone/>
            </a:pPr>
            <a:endParaRPr lang="lt-LT" altLang="lt-LT" sz="1100" b="1" u="sng" dirty="0" smtClean="0">
              <a:latin typeface="Arial" pitchFamily="34" charset="0"/>
              <a:cs typeface="Arial" pitchFamily="34" charset="0"/>
            </a:endParaRPr>
          </a:p>
          <a:p>
            <a:pPr>
              <a:spcBef>
                <a:spcPts val="1200"/>
              </a:spcBef>
            </a:pPr>
            <a:r>
              <a:rPr lang="lt-LT" altLang="lt-LT" sz="2800" dirty="0">
                <a:latin typeface="Arial" pitchFamily="34" charset="0"/>
                <a:cs typeface="Arial" pitchFamily="34" charset="0"/>
              </a:rPr>
              <a:t>Pasieniečių – 11</a:t>
            </a:r>
          </a:p>
          <a:p>
            <a:pPr>
              <a:spcBef>
                <a:spcPts val="1200"/>
              </a:spcBef>
            </a:pPr>
            <a:r>
              <a:rPr lang="lt-LT" altLang="lt-LT" sz="2800" dirty="0">
                <a:latin typeface="Arial" pitchFamily="34" charset="0"/>
                <a:cs typeface="Arial" pitchFamily="34" charset="0"/>
              </a:rPr>
              <a:t>KASP 8R KS – 10</a:t>
            </a:r>
          </a:p>
          <a:p>
            <a:pPr eaLnBrk="1" hangingPunct="1">
              <a:spcBef>
                <a:spcPts val="1200"/>
              </a:spcBef>
            </a:pPr>
            <a:r>
              <a:rPr lang="lt-LT" altLang="lt-LT" sz="2800" dirty="0" smtClean="0">
                <a:latin typeface="Arial" pitchFamily="34" charset="0"/>
                <a:cs typeface="Arial" pitchFamily="34" charset="0"/>
              </a:rPr>
              <a:t>Geležinio vilko – 5</a:t>
            </a:r>
          </a:p>
          <a:p>
            <a:pPr eaLnBrk="1" hangingPunct="1">
              <a:spcBef>
                <a:spcPts val="1200"/>
              </a:spcBef>
            </a:pPr>
            <a:r>
              <a:rPr lang="lt-LT" altLang="lt-LT" sz="2800" dirty="0" smtClean="0">
                <a:latin typeface="Arial" pitchFamily="34" charset="0"/>
                <a:cs typeface="Arial" pitchFamily="34" charset="0"/>
              </a:rPr>
              <a:t>KAM – 5</a:t>
            </a:r>
          </a:p>
          <a:p>
            <a:pPr eaLnBrk="1" hangingPunct="1">
              <a:spcBef>
                <a:spcPts val="1200"/>
              </a:spcBef>
            </a:pPr>
            <a:r>
              <a:rPr lang="lt-LT" altLang="lt-LT" sz="2800" dirty="0" smtClean="0">
                <a:latin typeface="Arial" pitchFamily="34" charset="0"/>
                <a:cs typeface="Arial" pitchFamily="34" charset="0"/>
              </a:rPr>
              <a:t>KASP 8R EKS – 2</a:t>
            </a:r>
          </a:p>
          <a:p>
            <a:pPr eaLnBrk="1" hangingPunct="1">
              <a:spcBef>
                <a:spcPts val="1200"/>
              </a:spcBef>
            </a:pPr>
            <a:r>
              <a:rPr lang="lt-LT" altLang="lt-LT" sz="2800" dirty="0" smtClean="0">
                <a:latin typeface="Arial" pitchFamily="34" charset="0"/>
                <a:cs typeface="Arial" pitchFamily="34" charset="0"/>
              </a:rPr>
              <a:t>Šaulių – 2</a:t>
            </a:r>
          </a:p>
          <a:p>
            <a:pPr>
              <a:spcBef>
                <a:spcPts val="1200"/>
              </a:spcBef>
            </a:pPr>
            <a:r>
              <a:rPr lang="lt-LT" altLang="lt-LT" sz="2800" dirty="0">
                <a:latin typeface="Arial" pitchFamily="34" charset="0"/>
                <a:cs typeface="Arial" pitchFamily="34" charset="0"/>
              </a:rPr>
              <a:t>KASP štabo - 0</a:t>
            </a:r>
          </a:p>
          <a:p>
            <a:pPr eaLnBrk="1" hangingPunct="1">
              <a:spcBef>
                <a:spcPts val="1200"/>
              </a:spcBef>
            </a:pPr>
            <a:r>
              <a:rPr lang="lt-LT" altLang="lt-LT" sz="2800" dirty="0" smtClean="0">
                <a:latin typeface="Arial" pitchFamily="34" charset="0"/>
                <a:cs typeface="Arial" pitchFamily="34" charset="0"/>
              </a:rPr>
              <a:t>Visuomeninių organizacijų - 0</a:t>
            </a:r>
          </a:p>
        </p:txBody>
      </p:sp>
    </p:spTree>
    <p:extLst>
      <p:ext uri="{BB962C8B-B14F-4D97-AF65-F5344CB8AC3E}">
        <p14:creationId xmlns:p14="http://schemas.microsoft.com/office/powerpoint/2010/main" val="3860052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9144000" cy="1143000"/>
          </a:xfrm>
        </p:spPr>
        <p:txBody>
          <a:bodyPr>
            <a:normAutofit fontScale="90000"/>
          </a:bodyPr>
          <a:lstStyle/>
          <a:p>
            <a:r>
              <a:rPr lang="lt-LT" b="1" dirty="0" smtClean="0"/>
              <a:t>LKKSS AUTORITETO VISUOMENĖJE </a:t>
            </a:r>
            <a:br>
              <a:rPr lang="lt-LT" b="1" dirty="0" smtClean="0"/>
            </a:br>
            <a:r>
              <a:rPr lang="lt-LT" b="1" dirty="0" smtClean="0"/>
              <a:t>IR TARP NARIŲ DIDINIMAS</a:t>
            </a:r>
            <a:endParaRPr lang="lt-LT" b="1" dirty="0"/>
          </a:p>
        </p:txBody>
      </p:sp>
      <p:sp>
        <p:nvSpPr>
          <p:cNvPr id="3" name="Content Placeholder 2"/>
          <p:cNvSpPr>
            <a:spLocks noGrp="1"/>
          </p:cNvSpPr>
          <p:nvPr>
            <p:ph idx="1"/>
          </p:nvPr>
        </p:nvSpPr>
        <p:spPr>
          <a:xfrm>
            <a:off x="304800" y="1600200"/>
            <a:ext cx="8610600" cy="5105400"/>
          </a:xfrm>
        </p:spPr>
        <p:txBody>
          <a:bodyPr>
            <a:normAutofit fontScale="85000" lnSpcReduction="10000"/>
          </a:bodyPr>
          <a:lstStyle/>
          <a:p>
            <a:r>
              <a:rPr lang="lt-LT" sz="2000" b="1" dirty="0" smtClean="0"/>
              <a:t>Numatytos 7 priemonės (su papunkčiais – 36 ir 5 įtraukti metų eigoje):</a:t>
            </a:r>
          </a:p>
          <a:p>
            <a:pPr lvl="1"/>
            <a:r>
              <a:rPr lang="lt-LT" sz="2000" dirty="0" smtClean="0"/>
              <a:t>Sukurta VAS internetinė svetainė; informacija platinta elektroniniu paštu </a:t>
            </a:r>
          </a:p>
          <a:p>
            <a:pPr lvl="1"/>
            <a:r>
              <a:rPr lang="lt-LT" sz="2000" dirty="0" smtClean="0"/>
              <a:t>Parengtas leidinio apie VAS narius pradinis projektas (turime </a:t>
            </a:r>
            <a:r>
              <a:rPr lang="lt-LT" sz="2000" b="1" u="sng" dirty="0" smtClean="0">
                <a:solidFill>
                  <a:srgbClr val="FF0000"/>
                </a:solidFill>
              </a:rPr>
              <a:t>99</a:t>
            </a:r>
            <a:r>
              <a:rPr lang="lt-LT" sz="2000" dirty="0" smtClean="0"/>
              <a:t> narių biografijas)</a:t>
            </a:r>
          </a:p>
          <a:p>
            <a:pPr lvl="1"/>
            <a:r>
              <a:rPr lang="lt-LT" sz="2000" dirty="0" smtClean="0"/>
              <a:t>Dalyvauta šventinėse rikiuotėse ir ceremonijose (</a:t>
            </a:r>
            <a:r>
              <a:rPr lang="lt-LT" sz="2000" b="1" u="sng" dirty="0" smtClean="0">
                <a:solidFill>
                  <a:srgbClr val="FF0000"/>
                </a:solidFill>
              </a:rPr>
              <a:t>15</a:t>
            </a:r>
            <a:r>
              <a:rPr lang="lt-LT" sz="2000" dirty="0" smtClean="0"/>
              <a:t> renginių)</a:t>
            </a:r>
          </a:p>
          <a:p>
            <a:pPr lvl="1"/>
            <a:r>
              <a:rPr lang="lt-LT" sz="2000" dirty="0" smtClean="0"/>
              <a:t>Spręsti finansinės paramos savo nariams klausimai (paremti 3 VAS nariai, paramos suma 3314 Lt; prisidėjo 67 nariai; patvirtintas dokumentas dėl VAS paramos suteikimo savo nariams principų) </a:t>
            </a:r>
          </a:p>
          <a:p>
            <a:pPr lvl="1"/>
            <a:r>
              <a:rPr lang="lt-LT" sz="2000" dirty="0" smtClean="0"/>
              <a:t>Patvirtintos ,,Organizuoto dalyvavimo laidotuvėse laikinosios rekomendacijos“ (dalyvauta dviejų LKKKSS narių laidotuvėse)</a:t>
            </a:r>
          </a:p>
          <a:p>
            <a:pPr lvl="1"/>
            <a:r>
              <a:rPr lang="lt-LT" sz="2000" dirty="0" smtClean="0"/>
              <a:t>Patvirtinti ,,Materialinės </a:t>
            </a:r>
            <a:r>
              <a:rPr lang="lt-LT" sz="2000" dirty="0"/>
              <a:t>paramos skyrimo LKKSS VAS nariams (jų artimiesiems), </a:t>
            </a:r>
          </a:p>
          <a:p>
            <a:pPr marL="457200" lvl="1" indent="0">
              <a:buNone/>
            </a:pPr>
            <a:r>
              <a:rPr lang="lt-LT" sz="2000" dirty="0" smtClean="0"/>
              <a:t>       valstybinių </a:t>
            </a:r>
            <a:r>
              <a:rPr lang="lt-LT" sz="2000" dirty="0"/>
              <a:t>institucijų ir asociacijų iniciatyvoms </a:t>
            </a:r>
            <a:r>
              <a:rPr lang="lt-LT" sz="2000" dirty="0" smtClean="0"/>
              <a:t>principai“</a:t>
            </a:r>
          </a:p>
          <a:p>
            <a:pPr lvl="1"/>
            <a:r>
              <a:rPr lang="lt-LT" sz="2000" dirty="0" smtClean="0"/>
              <a:t>Patvirtintos ,,Aprangos dėvėjimo rekomendacijos“ </a:t>
            </a:r>
          </a:p>
          <a:p>
            <a:pPr lvl="1"/>
            <a:r>
              <a:rPr lang="lt-LT" sz="2000" dirty="0" smtClean="0"/>
              <a:t>Vykdyta kita veikla pagal LKKSS įstatus (12 priemonių, tarp jų šaudymo pratybos, susipažinimas su ginkluote, žygis ,,Žalio Velnio takais“, VAS jubiliatų sveikinimas, paskaitos kariams, dalyvavimas lietuvybę palaikančiuose mitinguose, straipsnių rašymas ir interviu TV, radijui ir kt.). Susumavus visus renginius, juose iš viso dalyvavo daugiau kaip 400 mūsų narių, t.y. vidutiniškai po 17 narių.</a:t>
            </a:r>
          </a:p>
          <a:p>
            <a:r>
              <a:rPr lang="lt-LT" sz="3600" b="1" u="sng" dirty="0" smtClean="0">
                <a:solidFill>
                  <a:srgbClr val="FF0000"/>
                </a:solidFill>
              </a:rPr>
              <a:t>Įgyvendinimas 93</a:t>
            </a:r>
            <a:r>
              <a:rPr lang="pl-PL" sz="3600" b="1" u="sng" dirty="0" smtClean="0">
                <a:solidFill>
                  <a:srgbClr val="FF0000"/>
                </a:solidFill>
              </a:rPr>
              <a:t>%</a:t>
            </a:r>
            <a:endParaRPr lang="lt-LT" sz="3600" b="1" u="sng" dirty="0" smtClean="0">
              <a:solidFill>
                <a:srgbClr val="FF0000"/>
              </a:solidFill>
            </a:endParaRPr>
          </a:p>
          <a:p>
            <a:pPr marL="914400" lvl="2" indent="0">
              <a:buNone/>
            </a:pPr>
            <a:endParaRPr lang="lt-LT" sz="1600" dirty="0" smtClean="0"/>
          </a:p>
          <a:p>
            <a:pPr lvl="1"/>
            <a:endParaRPr lang="lt-LT" sz="2000" dirty="0" smtClean="0"/>
          </a:p>
          <a:p>
            <a:pPr lvl="1"/>
            <a:endParaRPr lang="lt-LT" sz="2000" dirty="0" smtClean="0"/>
          </a:p>
          <a:p>
            <a:pPr lvl="1"/>
            <a:endParaRPr lang="lt-LT" sz="20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2387" y="169863"/>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83390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229600" cy="1143000"/>
          </a:xfrm>
        </p:spPr>
        <p:txBody>
          <a:bodyPr>
            <a:normAutofit fontScale="90000"/>
          </a:bodyPr>
          <a:lstStyle/>
          <a:p>
            <a:r>
              <a:rPr lang="en-US" b="1" dirty="0" smtClean="0"/>
              <a:t>SKYRIAUS AKTYVUM</a:t>
            </a:r>
            <a:r>
              <a:rPr lang="lt-LT" b="1" dirty="0" smtClean="0"/>
              <a:t>AS</a:t>
            </a:r>
            <a:r>
              <a:rPr lang="en-US" b="1" dirty="0" smtClean="0"/>
              <a:t> VIE</a:t>
            </a:r>
            <a:r>
              <a:rPr lang="lt-LT" b="1" dirty="0" smtClean="0"/>
              <a:t>ŠUOSE RENGINIUOSE 2013 M. </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4715039"/>
              </p:ext>
            </p:extLst>
          </p:nvPr>
        </p:nvGraphicFramePr>
        <p:xfrm>
          <a:off x="304800" y="1676400"/>
          <a:ext cx="8610600" cy="4906963"/>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2387" y="169863"/>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120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normAutofit fontScale="90000"/>
          </a:bodyPr>
          <a:lstStyle/>
          <a:p>
            <a:r>
              <a:rPr lang="lt-LT" b="1" dirty="0" smtClean="0"/>
              <a:t>SKYRIAUS VEIKLOS VIEŠINIMAS</a:t>
            </a:r>
            <a:r>
              <a:rPr lang="en-US" b="1" dirty="0" smtClean="0"/>
              <a:t/>
            </a:r>
            <a:br>
              <a:rPr lang="en-US" b="1" dirty="0" smtClean="0"/>
            </a:br>
            <a:r>
              <a:rPr lang="en-US" b="1" dirty="0" smtClean="0"/>
              <a:t>2013 M.</a:t>
            </a:r>
            <a:endParaRPr lang="lt-LT" b="1" dirty="0"/>
          </a:p>
        </p:txBody>
      </p:sp>
      <p:sp>
        <p:nvSpPr>
          <p:cNvPr id="3" name="Content Placeholder 2"/>
          <p:cNvSpPr>
            <a:spLocks noGrp="1"/>
          </p:cNvSpPr>
          <p:nvPr>
            <p:ph idx="1"/>
          </p:nvPr>
        </p:nvSpPr>
        <p:spPr>
          <a:xfrm>
            <a:off x="457200" y="2027237"/>
            <a:ext cx="8229600" cy="4525963"/>
          </a:xfrm>
        </p:spPr>
        <p:txBody>
          <a:bodyPr/>
          <a:lstStyle/>
          <a:p>
            <a:r>
              <a:rPr lang="lt-LT" dirty="0"/>
              <a:t>Mūsų narių rašyti straipsniai, informacinės žinutės</a:t>
            </a:r>
            <a:r>
              <a:rPr lang="en-US" dirty="0"/>
              <a:t> </a:t>
            </a:r>
            <a:r>
              <a:rPr lang="en-US" dirty="0">
                <a:solidFill>
                  <a:srgbClr val="FF0000"/>
                </a:solidFill>
              </a:rPr>
              <a:t>– </a:t>
            </a:r>
            <a:r>
              <a:rPr lang="en-US" b="1" u="sng" dirty="0">
                <a:solidFill>
                  <a:srgbClr val="FF0000"/>
                </a:solidFill>
              </a:rPr>
              <a:t>11</a:t>
            </a:r>
            <a:r>
              <a:rPr lang="lt-LT" dirty="0">
                <a:solidFill>
                  <a:srgbClr val="FF0000"/>
                </a:solidFill>
              </a:rPr>
              <a:t>;</a:t>
            </a:r>
          </a:p>
          <a:p>
            <a:r>
              <a:rPr lang="lt-LT" dirty="0"/>
              <a:t>Kitų rašyti straipsniai apie VAS</a:t>
            </a:r>
            <a:r>
              <a:rPr lang="en-US" dirty="0"/>
              <a:t> </a:t>
            </a:r>
            <a:r>
              <a:rPr lang="en-US" dirty="0">
                <a:solidFill>
                  <a:srgbClr val="FF0000"/>
                </a:solidFill>
              </a:rPr>
              <a:t>– </a:t>
            </a:r>
            <a:r>
              <a:rPr lang="en-US" b="1" u="sng" dirty="0">
                <a:solidFill>
                  <a:srgbClr val="FF0000"/>
                </a:solidFill>
              </a:rPr>
              <a:t>70</a:t>
            </a:r>
            <a:r>
              <a:rPr lang="lt-LT" dirty="0">
                <a:solidFill>
                  <a:srgbClr val="FF0000"/>
                </a:solidFill>
              </a:rPr>
              <a:t>;</a:t>
            </a:r>
          </a:p>
          <a:p>
            <a:r>
              <a:rPr lang="lt-LT" dirty="0"/>
              <a:t>Publikacijos LK ir civilinėje žiniasklaidoje </a:t>
            </a:r>
            <a:r>
              <a:rPr lang="en-US" dirty="0">
                <a:solidFill>
                  <a:srgbClr val="FF0000"/>
                </a:solidFill>
              </a:rPr>
              <a:t>– </a:t>
            </a:r>
            <a:r>
              <a:rPr lang="lt-LT" b="1" u="sng" dirty="0">
                <a:solidFill>
                  <a:srgbClr val="FF0000"/>
                </a:solidFill>
              </a:rPr>
              <a:t>8</a:t>
            </a:r>
            <a:r>
              <a:rPr lang="en-US" b="1" u="sng" dirty="0">
                <a:solidFill>
                  <a:srgbClr val="FF0000"/>
                </a:solidFill>
              </a:rPr>
              <a:t>1</a:t>
            </a:r>
            <a:r>
              <a:rPr lang="lt-LT" dirty="0">
                <a:solidFill>
                  <a:srgbClr val="FF0000"/>
                </a:solidFill>
              </a:rPr>
              <a:t>;</a:t>
            </a:r>
          </a:p>
          <a:p>
            <a:r>
              <a:rPr lang="lt-LT" dirty="0"/>
              <a:t>Dalyvavimas radijo/TV laidos</a:t>
            </a:r>
            <a:r>
              <a:rPr lang="en-US" dirty="0"/>
              <a:t>e</a:t>
            </a:r>
            <a:r>
              <a:rPr lang="lt-LT" dirty="0"/>
              <a:t> </a:t>
            </a:r>
            <a:r>
              <a:rPr lang="lt-LT" dirty="0">
                <a:solidFill>
                  <a:srgbClr val="FF0000"/>
                </a:solidFill>
              </a:rPr>
              <a:t>–</a:t>
            </a:r>
            <a:r>
              <a:rPr lang="lt-LT" dirty="0"/>
              <a:t> </a:t>
            </a:r>
            <a:r>
              <a:rPr lang="en-US" b="1" u="sng" dirty="0">
                <a:solidFill>
                  <a:srgbClr val="FF0000"/>
                </a:solidFill>
              </a:rPr>
              <a:t>5</a:t>
            </a:r>
            <a:r>
              <a:rPr lang="lt-LT" b="1" dirty="0">
                <a:solidFill>
                  <a:srgbClr val="FF0000"/>
                </a:solidFill>
              </a:rPr>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2387" y="1524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1463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1143000"/>
          </a:xfrm>
        </p:spPr>
        <p:txBody>
          <a:bodyPr>
            <a:normAutofit fontScale="90000"/>
          </a:bodyPr>
          <a:lstStyle/>
          <a:p>
            <a:r>
              <a:rPr lang="pl-PL" b="1" dirty="0" smtClean="0"/>
              <a:t>GLAUDAUS BENDRADARBIAVIMO </a:t>
            </a:r>
            <a:r>
              <a:rPr lang="lt-LT" b="1" dirty="0" smtClean="0"/>
              <a:t/>
            </a:r>
            <a:br>
              <a:rPr lang="lt-LT" b="1" dirty="0" smtClean="0"/>
            </a:br>
            <a:r>
              <a:rPr lang="pl-PL" b="1" dirty="0" smtClean="0"/>
              <a:t>SU LIETUVOS KARIUOMENE DIDINIMAS </a:t>
            </a:r>
            <a:endParaRPr lang="lt-LT" b="1" dirty="0"/>
          </a:p>
        </p:txBody>
      </p:sp>
      <p:sp>
        <p:nvSpPr>
          <p:cNvPr id="3" name="Content Placeholder 2"/>
          <p:cNvSpPr>
            <a:spLocks noGrp="1"/>
          </p:cNvSpPr>
          <p:nvPr>
            <p:ph idx="1"/>
          </p:nvPr>
        </p:nvSpPr>
        <p:spPr>
          <a:xfrm>
            <a:off x="457200" y="2179637"/>
            <a:ext cx="8229600" cy="4525963"/>
          </a:xfrm>
        </p:spPr>
        <p:txBody>
          <a:bodyPr>
            <a:normAutofit fontScale="92500" lnSpcReduction="20000"/>
          </a:bodyPr>
          <a:lstStyle/>
          <a:p>
            <a:r>
              <a:rPr lang="pl-PL" b="1" dirty="0" smtClean="0"/>
              <a:t>Numatyt</a:t>
            </a:r>
            <a:r>
              <a:rPr lang="lt-LT" b="1" dirty="0" smtClean="0"/>
              <a:t>os</a:t>
            </a:r>
            <a:r>
              <a:rPr lang="pl-PL" b="1" dirty="0" smtClean="0"/>
              <a:t> </a:t>
            </a:r>
            <a:r>
              <a:rPr lang="lt-LT" b="1" dirty="0" smtClean="0"/>
              <a:t>2</a:t>
            </a:r>
            <a:r>
              <a:rPr lang="pl-PL" b="1" dirty="0" smtClean="0"/>
              <a:t> priemon</a:t>
            </a:r>
            <a:r>
              <a:rPr lang="lt-LT" b="1" dirty="0" smtClean="0"/>
              <a:t>ės:</a:t>
            </a:r>
          </a:p>
          <a:p>
            <a:pPr lvl="1"/>
            <a:r>
              <a:rPr lang="lt-LT" dirty="0" smtClean="0"/>
              <a:t>Parengti ir pasirašyti bendradarbiavimo sutartį su Vilniaus įgulos vadu (</a:t>
            </a:r>
            <a:r>
              <a:rPr lang="lt-LT" b="1" u="sng" dirty="0" smtClean="0">
                <a:solidFill>
                  <a:srgbClr val="FF0000"/>
                </a:solidFill>
              </a:rPr>
              <a:t>nepasirašyta</a:t>
            </a:r>
            <a:r>
              <a:rPr lang="lt-LT" dirty="0" smtClean="0"/>
              <a:t>, nes VAS narių aktyvumas vis dar per mažas, kad prisiimti konkrečius įsipareigojimus).</a:t>
            </a:r>
            <a:endParaRPr lang="pl-PL" dirty="0" smtClean="0"/>
          </a:p>
          <a:p>
            <a:pPr lvl="1"/>
            <a:r>
              <a:rPr lang="pl-PL" dirty="0" smtClean="0"/>
              <a:t>Bendradarbiauta organizuojant </a:t>
            </a:r>
            <a:r>
              <a:rPr lang="lt-LT" dirty="0" smtClean="0"/>
              <a:t>žygį ,,Žalio Velnio takais“, LK parėmė spausdinant agitacinį plakatą, organizavo šaudymo pratybas ir susipažinimą su ginkluote, kvietė į savo renginius, skaitėme paskaitas LK daliniams, rašėme straipsnius į karinę spaudą ir leidinius, turėjome darbinių susitikimų.</a:t>
            </a:r>
          </a:p>
          <a:p>
            <a:r>
              <a:rPr lang="lt-LT" sz="3500" b="1" dirty="0" smtClean="0">
                <a:solidFill>
                  <a:srgbClr val="FF0000"/>
                </a:solidFill>
              </a:rPr>
              <a:t>Įgyvendinimas 80</a:t>
            </a:r>
            <a:r>
              <a:rPr lang="pl-PL" sz="3500" b="1" dirty="0" smtClean="0">
                <a:solidFill>
                  <a:srgbClr val="FF0000"/>
                </a:solidFill>
              </a:rPr>
              <a:t>%</a:t>
            </a:r>
            <a:r>
              <a:rPr lang="lt-LT" sz="3500" b="1" dirty="0" smtClean="0">
                <a:solidFill>
                  <a:srgbClr val="FF0000"/>
                </a:solidFill>
              </a:rPr>
              <a:t> (sąlyginis vertinimas)</a:t>
            </a:r>
            <a:endParaRPr lang="lt-LT" sz="3500" b="1" dirty="0">
              <a:solidFill>
                <a:srgbClr val="FF00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24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8795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1143000"/>
          </a:xfrm>
        </p:spPr>
        <p:txBody>
          <a:bodyPr/>
          <a:lstStyle/>
          <a:p>
            <a:r>
              <a:rPr lang="en-US" b="1" dirty="0" smtClean="0"/>
              <a:t>VEIKLOS APIBEND</a:t>
            </a:r>
            <a:r>
              <a:rPr lang="pl-PL" b="1" dirty="0" smtClean="0"/>
              <a:t>R</a:t>
            </a:r>
            <a:r>
              <a:rPr lang="en-US" b="1" dirty="0" smtClean="0"/>
              <a:t>INIMAS </a:t>
            </a:r>
            <a:endParaRPr lang="lt-LT"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4384324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9431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1143000"/>
          </a:xfrm>
        </p:spPr>
        <p:txBody>
          <a:bodyPr>
            <a:normAutofit fontScale="90000"/>
          </a:bodyPr>
          <a:lstStyle/>
          <a:p>
            <a:r>
              <a:rPr lang="en-US" b="1" dirty="0" smtClean="0"/>
              <a:t>POZITYV</a:t>
            </a:r>
            <a:r>
              <a:rPr lang="lt-LT" b="1" dirty="0" smtClean="0"/>
              <a:t>ŪS POKYČIAI – įgyvendintų priemonių efektas</a:t>
            </a:r>
            <a:endParaRPr lang="lt-LT" b="1"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8587" y="1524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0" y="1447800"/>
            <a:ext cx="9144000" cy="53340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lt-LT" altLang="lt-LT" smtClean="0"/>
              <a:t>Ženkliai pagerintas </a:t>
            </a:r>
            <a:r>
              <a:rPr lang="lt-LT" altLang="lt-LT" dirty="0" smtClean="0"/>
              <a:t>narių informuotumas </a:t>
            </a:r>
          </a:p>
          <a:p>
            <a:pPr>
              <a:spcBef>
                <a:spcPts val="1200"/>
              </a:spcBef>
            </a:pPr>
            <a:r>
              <a:rPr lang="lt-LT" altLang="lt-LT" dirty="0" smtClean="0"/>
              <a:t>Pamažu didėjo narių aktyvumas</a:t>
            </a:r>
          </a:p>
          <a:p>
            <a:pPr>
              <a:spcBef>
                <a:spcPts val="1200"/>
              </a:spcBef>
            </a:pPr>
            <a:r>
              <a:rPr lang="lt-LT" altLang="lt-LT" dirty="0" smtClean="0"/>
              <a:t>Didėjo VAS/ LKKSS matomumas </a:t>
            </a:r>
            <a:endParaRPr lang="lt-LT" altLang="lt-LT" dirty="0" smtClean="0">
              <a:solidFill>
                <a:srgbClr val="FF0000"/>
              </a:solidFill>
            </a:endParaRPr>
          </a:p>
          <a:p>
            <a:pPr>
              <a:spcBef>
                <a:spcPts val="1200"/>
              </a:spcBef>
            </a:pPr>
            <a:r>
              <a:rPr lang="lt-LT" altLang="lt-LT" dirty="0" smtClean="0"/>
              <a:t>Užtikrintas ankstesnių valdybų veiklos tęstinumas: paminklas, internetinė svetainė, leidinys, dovanojimo akcijos, parama savo nariams, dalyvavimas rikiuotėse</a:t>
            </a:r>
          </a:p>
          <a:p>
            <a:pPr>
              <a:spcBef>
                <a:spcPts val="1200"/>
              </a:spcBef>
            </a:pPr>
            <a:r>
              <a:rPr lang="lt-LT" altLang="lt-LT" dirty="0" smtClean="0"/>
              <a:t>Išlaikytas didelis veiklos įvairovės spektras</a:t>
            </a:r>
          </a:p>
          <a:p>
            <a:pPr>
              <a:spcBef>
                <a:spcPts val="1200"/>
              </a:spcBef>
            </a:pPr>
            <a:r>
              <a:rPr lang="lt-LT" altLang="lt-LT" dirty="0" smtClean="0"/>
              <a:t>Pagerintas bendradarbiavimas su LK/KAM</a:t>
            </a:r>
          </a:p>
          <a:p>
            <a:pPr>
              <a:spcBef>
                <a:spcPts val="1200"/>
              </a:spcBef>
            </a:pPr>
            <a:r>
              <a:rPr lang="lt-LT" altLang="lt-LT" dirty="0" smtClean="0"/>
              <a:t>Pradėtas VAS veiklos dokumentų skaitmenizavimas</a:t>
            </a:r>
          </a:p>
          <a:p>
            <a:pPr>
              <a:spcBef>
                <a:spcPts val="1200"/>
              </a:spcBef>
            </a:pPr>
            <a:endParaRPr lang="lt-LT" altLang="lt-LT" dirty="0" smtClean="0"/>
          </a:p>
          <a:p>
            <a:pPr>
              <a:spcBef>
                <a:spcPts val="1200"/>
              </a:spcBef>
            </a:pPr>
            <a:endParaRPr lang="lt-LT" altLang="lt-LT" dirty="0" smtClean="0"/>
          </a:p>
        </p:txBody>
      </p:sp>
    </p:spTree>
    <p:extLst>
      <p:ext uri="{BB962C8B-B14F-4D97-AF65-F5344CB8AC3E}">
        <p14:creationId xmlns:p14="http://schemas.microsoft.com/office/powerpoint/2010/main" val="7508569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7693"/>
            <a:ext cx="8229600" cy="1143000"/>
          </a:xfrm>
        </p:spPr>
        <p:txBody>
          <a:bodyPr>
            <a:normAutofit fontScale="90000"/>
          </a:bodyPr>
          <a:lstStyle/>
          <a:p>
            <a:r>
              <a:rPr lang="lt-LT" b="1" dirty="0" smtClean="0">
                <a:latin typeface="Arial" pitchFamily="34" charset="0"/>
                <a:cs typeface="Arial" pitchFamily="34" charset="0"/>
              </a:rPr>
              <a:t>VEIKLOS TOBULINIMO KRYPTYS</a:t>
            </a:r>
            <a:endParaRPr lang="lt-LT" b="1" dirty="0">
              <a:latin typeface="Arial" pitchFamily="34" charset="0"/>
              <a:cs typeface="Arial"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524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457200" y="1506536"/>
            <a:ext cx="8229600" cy="5275263"/>
          </a:xfrm>
        </p:spPr>
        <p:txBody>
          <a:bodyPr>
            <a:normAutofit fontScale="85000" lnSpcReduction="10000"/>
          </a:bodyPr>
          <a:lstStyle/>
          <a:p>
            <a:pPr eaLnBrk="1" hangingPunct="1">
              <a:spcBef>
                <a:spcPts val="1200"/>
              </a:spcBef>
            </a:pPr>
            <a:r>
              <a:rPr lang="lt-LT" altLang="lt-LT" sz="2800" dirty="0" smtClean="0">
                <a:latin typeface="Arial" pitchFamily="34" charset="0"/>
                <a:cs typeface="Arial" pitchFamily="34" charset="0"/>
              </a:rPr>
              <a:t>Didinti skyriaus narių skaičių, pirmiausia susigrąžinant į LKKSS gretas buvusius narius</a:t>
            </a:r>
          </a:p>
          <a:p>
            <a:pPr eaLnBrk="1" hangingPunct="1">
              <a:spcBef>
                <a:spcPts val="1200"/>
              </a:spcBef>
            </a:pPr>
            <a:r>
              <a:rPr lang="lt-LT" altLang="lt-LT" sz="2800" dirty="0" smtClean="0">
                <a:latin typeface="Arial" pitchFamily="34" charset="0"/>
                <a:cs typeface="Arial" pitchFamily="34" charset="0"/>
              </a:rPr>
              <a:t>Siekti didesnio visų narių aktyvumo VAS veikloje</a:t>
            </a:r>
          </a:p>
          <a:p>
            <a:pPr eaLnBrk="1" hangingPunct="1">
              <a:spcBef>
                <a:spcPts val="1200"/>
              </a:spcBef>
            </a:pPr>
            <a:r>
              <a:rPr lang="lt-LT" altLang="lt-LT" sz="2800" dirty="0" smtClean="0">
                <a:latin typeface="Arial" pitchFamily="34" charset="0"/>
                <a:cs typeface="Arial" pitchFamily="34" charset="0"/>
              </a:rPr>
              <a:t>Raginti suvaldyti dalies narių ambicijas vardan bendro tikslo</a:t>
            </a:r>
          </a:p>
          <a:p>
            <a:pPr eaLnBrk="1" hangingPunct="1">
              <a:spcBef>
                <a:spcPts val="1200"/>
              </a:spcBef>
            </a:pPr>
            <a:r>
              <a:rPr lang="lt-LT" altLang="lt-LT" sz="2800" dirty="0" smtClean="0">
                <a:latin typeface="Arial" pitchFamily="34" charset="0"/>
                <a:cs typeface="Arial" pitchFamily="34" charset="0"/>
              </a:rPr>
              <a:t>Mokėti drausmingai nario metinį mokestį </a:t>
            </a:r>
          </a:p>
          <a:p>
            <a:pPr eaLnBrk="1" hangingPunct="1">
              <a:spcBef>
                <a:spcPts val="1200"/>
              </a:spcBef>
            </a:pPr>
            <a:r>
              <a:rPr lang="lt-LT" altLang="lt-LT" sz="2800" dirty="0" smtClean="0">
                <a:latin typeface="Arial" pitchFamily="34" charset="0"/>
                <a:cs typeface="Arial" pitchFamily="34" charset="0"/>
              </a:rPr>
              <a:t>Siekti visų būrių pirmininkų lyderystės skyriaus veikloje  </a:t>
            </a:r>
          </a:p>
          <a:p>
            <a:pPr eaLnBrk="1" hangingPunct="1">
              <a:spcBef>
                <a:spcPts val="1200"/>
              </a:spcBef>
            </a:pPr>
            <a:r>
              <a:rPr lang="lt-LT" altLang="lt-LT" sz="2800" dirty="0" smtClean="0">
                <a:latin typeface="Arial" pitchFamily="34" charset="0"/>
                <a:cs typeface="Arial" pitchFamily="34" charset="0"/>
              </a:rPr>
              <a:t>Tobulinti Sąjungos ir skyriaus įstatus</a:t>
            </a:r>
          </a:p>
          <a:p>
            <a:pPr eaLnBrk="1" hangingPunct="1">
              <a:spcBef>
                <a:spcPts val="1200"/>
              </a:spcBef>
            </a:pPr>
            <a:r>
              <a:rPr lang="lt-LT" altLang="lt-LT" sz="2800" dirty="0" smtClean="0">
                <a:latin typeface="Arial" pitchFamily="34" charset="0"/>
                <a:cs typeface="Arial" pitchFamily="34" charset="0"/>
              </a:rPr>
              <a:t>Išrinkti pilietinę poziciją turinčius ir visuomeninę atsakomybę jaučiančius VAS atstovus į LKKSS </a:t>
            </a:r>
            <a:r>
              <a:rPr lang="lt-LT" altLang="lt-LT" sz="2800" dirty="0" smtClean="0">
                <a:latin typeface="Arial" pitchFamily="34" charset="0"/>
                <a:cs typeface="Arial" pitchFamily="34" charset="0"/>
              </a:rPr>
              <a:t>valdybą</a:t>
            </a:r>
            <a:endParaRPr lang="lt-LT" altLang="lt-LT" sz="2800" dirty="0" smtClean="0">
              <a:latin typeface="Arial" pitchFamily="34" charset="0"/>
              <a:cs typeface="Arial" pitchFamily="34" charset="0"/>
            </a:endParaRPr>
          </a:p>
          <a:p>
            <a:pPr eaLnBrk="1" hangingPunct="1">
              <a:spcBef>
                <a:spcPts val="1200"/>
              </a:spcBef>
            </a:pPr>
            <a:r>
              <a:rPr lang="lt-LT" altLang="lt-LT" sz="2800" dirty="0" smtClean="0">
                <a:latin typeface="Arial" pitchFamily="34" charset="0"/>
                <a:cs typeface="Arial" pitchFamily="34" charset="0"/>
              </a:rPr>
              <a:t>Ieškoti naujų skyriaus projektų finansavimo šaltinių</a:t>
            </a:r>
          </a:p>
        </p:txBody>
      </p:sp>
    </p:spTree>
    <p:extLst>
      <p:ext uri="{BB962C8B-B14F-4D97-AF65-F5344CB8AC3E}">
        <p14:creationId xmlns:p14="http://schemas.microsoft.com/office/powerpoint/2010/main" val="37735278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2014 M. VEIKLOS GAIRĖS</a:t>
            </a:r>
            <a:endParaRPr lang="lt-LT"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2660994"/>
              </p:ext>
            </p:extLst>
          </p:nvPr>
        </p:nvGraphicFramePr>
        <p:xfrm>
          <a:off x="457200" y="1600200"/>
          <a:ext cx="8458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152400"/>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20824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PRIORITETINIAI 2014 M. DARBAI</a:t>
            </a:r>
            <a:endParaRPr lang="lt-LT" b="1" dirty="0"/>
          </a:p>
        </p:txBody>
      </p:sp>
      <p:sp>
        <p:nvSpPr>
          <p:cNvPr id="3" name="Content Placeholder 2"/>
          <p:cNvSpPr>
            <a:spLocks noGrp="1"/>
          </p:cNvSpPr>
          <p:nvPr>
            <p:ph idx="1"/>
          </p:nvPr>
        </p:nvSpPr>
        <p:spPr/>
        <p:txBody>
          <a:bodyPr/>
          <a:lstStyle/>
          <a:p>
            <a:r>
              <a:rPr lang="lt-LT" dirty="0" smtClean="0"/>
              <a:t>Ženkliau padidinti narių skaičių</a:t>
            </a:r>
          </a:p>
          <a:p>
            <a:r>
              <a:rPr lang="lt-LT" dirty="0" smtClean="0"/>
              <a:t>Išleisti leidinį apie LKKSS VAS</a:t>
            </a:r>
          </a:p>
          <a:p>
            <a:r>
              <a:rPr lang="lt-LT" dirty="0" smtClean="0"/>
              <a:t>Didesnį dėmesį skirti narių socialiniams poreikiams </a:t>
            </a:r>
          </a:p>
          <a:p>
            <a:r>
              <a:rPr lang="lt-LT" dirty="0" smtClean="0"/>
              <a:t>Organizuoti knygų dovanojimo akcijas</a:t>
            </a:r>
          </a:p>
          <a:p>
            <a:r>
              <a:rPr lang="lt-LT" dirty="0" smtClean="0"/>
              <a:t>Kovinio pasirengimo palaikymas</a:t>
            </a:r>
          </a:p>
          <a:p>
            <a:endParaRPr lang="lt-LT" dirty="0"/>
          </a:p>
        </p:txBody>
      </p:sp>
    </p:spTree>
    <p:extLst>
      <p:ext uri="{BB962C8B-B14F-4D97-AF65-F5344CB8AC3E}">
        <p14:creationId xmlns:p14="http://schemas.microsoft.com/office/powerpoint/2010/main" val="3646498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APIBENDRINIMAS </a:t>
            </a:r>
            <a:endParaRPr lang="lt-LT" b="1" dirty="0"/>
          </a:p>
        </p:txBody>
      </p:sp>
      <p:sp>
        <p:nvSpPr>
          <p:cNvPr id="3" name="Content Placeholder 2"/>
          <p:cNvSpPr>
            <a:spLocks noGrp="1"/>
          </p:cNvSpPr>
          <p:nvPr>
            <p:ph idx="1"/>
          </p:nvPr>
        </p:nvSpPr>
        <p:spPr/>
        <p:txBody>
          <a:bodyPr>
            <a:normAutofit/>
          </a:bodyPr>
          <a:lstStyle/>
          <a:p>
            <a:pPr marL="0" indent="0" algn="ctr">
              <a:buNone/>
            </a:pPr>
            <a:r>
              <a:rPr lang="lt-LT" sz="6000" dirty="0" smtClean="0"/>
              <a:t>Kaip kūnas be sielos yra miręs, taip ir tikėjimas be darbų yra negyvas.</a:t>
            </a:r>
            <a:endParaRPr lang="lt-LT" sz="6000" dirty="0"/>
          </a:p>
        </p:txBody>
      </p:sp>
    </p:spTree>
    <p:extLst>
      <p:ext uri="{BB962C8B-B14F-4D97-AF65-F5344CB8AC3E}">
        <p14:creationId xmlns:p14="http://schemas.microsoft.com/office/powerpoint/2010/main" val="31874854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924800" cy="1371599"/>
          </a:xfrm>
        </p:spPr>
        <p:txBody>
          <a:bodyPr>
            <a:normAutofit fontScale="90000"/>
          </a:bodyPr>
          <a:lstStyle/>
          <a:p>
            <a:r>
              <a:rPr lang="lt-LT" sz="3300" b="1" dirty="0" smtClean="0">
                <a:latin typeface="Arial" pitchFamily="34" charset="0"/>
                <a:cs typeface="Arial" pitchFamily="34" charset="0"/>
              </a:rPr>
              <a:t>INFORMACIJA. VAS NARIŲ DIDIEJI JUBILIEJAI </a:t>
            </a:r>
            <a:br>
              <a:rPr lang="lt-LT" sz="3300" b="1" dirty="0" smtClean="0">
                <a:latin typeface="Arial" pitchFamily="34" charset="0"/>
                <a:cs typeface="Arial" pitchFamily="34" charset="0"/>
              </a:rPr>
            </a:br>
            <a:r>
              <a:rPr lang="lt-LT" sz="3300" b="1" dirty="0" smtClean="0">
                <a:latin typeface="Arial" pitchFamily="34" charset="0"/>
                <a:cs typeface="Arial" pitchFamily="34" charset="0"/>
              </a:rPr>
              <a:t>2014 METAIS</a:t>
            </a:r>
            <a:endParaRPr lang="lt-LT" sz="3300" b="1" dirty="0">
              <a:latin typeface="Arial" pitchFamily="34" charset="0"/>
              <a:cs typeface="Arial" pitchFamily="34"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7219"/>
            <a:ext cx="1395413"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304800" y="1538439"/>
            <a:ext cx="8229600" cy="2042961"/>
          </a:xfrm>
        </p:spPr>
        <p:txBody>
          <a:bodyPr>
            <a:noAutofit/>
          </a:bodyPr>
          <a:lstStyle/>
          <a:p>
            <a:pPr>
              <a:lnSpc>
                <a:spcPct val="150000"/>
              </a:lnSpc>
              <a:spcBef>
                <a:spcPts val="0"/>
              </a:spcBef>
            </a:pPr>
            <a:r>
              <a:rPr lang="fi-FI" altLang="lt-LT" sz="2400" b="1" dirty="0" smtClean="0">
                <a:latin typeface="Arial" pitchFamily="34" charset="0"/>
                <a:cs typeface="Arial" pitchFamily="34" charset="0"/>
              </a:rPr>
              <a:t>85</a:t>
            </a:r>
            <a:r>
              <a:rPr lang="lt-LT" altLang="lt-LT" sz="2400" b="1" dirty="0" smtClean="0">
                <a:latin typeface="Arial" pitchFamily="34" charset="0"/>
                <a:cs typeface="Arial" pitchFamily="34" charset="0"/>
              </a:rPr>
              <a:t> METAI </a:t>
            </a:r>
            <a:endParaRPr lang="fi-FI" altLang="lt-LT" sz="2400" b="1" dirty="0">
              <a:latin typeface="Arial" pitchFamily="34" charset="0"/>
              <a:cs typeface="Arial" pitchFamily="34" charset="0"/>
            </a:endParaRPr>
          </a:p>
          <a:p>
            <a:pPr marL="981075" indent="-528638">
              <a:lnSpc>
                <a:spcPct val="150000"/>
              </a:lnSpc>
              <a:spcBef>
                <a:spcPts val="0"/>
              </a:spcBef>
              <a:buFont typeface="Wingdings" pitchFamily="2" charset="2"/>
              <a:buChar char="ü"/>
            </a:pPr>
            <a:r>
              <a:rPr lang="fi-FI" altLang="lt-LT" sz="2400" dirty="0" smtClean="0">
                <a:latin typeface="Arial" pitchFamily="34" charset="0"/>
                <a:cs typeface="Arial" pitchFamily="34" charset="0"/>
              </a:rPr>
              <a:t>Kentra</a:t>
            </a:r>
            <a:r>
              <a:rPr lang="lt-LT" altLang="lt-LT" sz="2400" dirty="0" smtClean="0">
                <a:latin typeface="Arial" pitchFamily="34" charset="0"/>
                <a:cs typeface="Arial" pitchFamily="34" charset="0"/>
              </a:rPr>
              <a:t>i </a:t>
            </a:r>
            <a:r>
              <a:rPr lang="fi-FI" altLang="lt-LT" sz="2400" dirty="0" smtClean="0">
                <a:latin typeface="Arial" pitchFamily="34" charset="0"/>
                <a:cs typeface="Arial" pitchFamily="34" charset="0"/>
              </a:rPr>
              <a:t>Albin</a:t>
            </a:r>
            <a:r>
              <a:rPr lang="lt-LT" altLang="lt-LT" sz="2400" dirty="0" smtClean="0">
                <a:latin typeface="Arial" pitchFamily="34" charset="0"/>
                <a:cs typeface="Arial" pitchFamily="34" charset="0"/>
              </a:rPr>
              <a:t>ui</a:t>
            </a:r>
          </a:p>
          <a:p>
            <a:pPr marL="981075" indent="-528638">
              <a:lnSpc>
                <a:spcPct val="150000"/>
              </a:lnSpc>
              <a:spcBef>
                <a:spcPts val="0"/>
              </a:spcBef>
              <a:buFont typeface="Wingdings" pitchFamily="2" charset="2"/>
              <a:buChar char="ü"/>
            </a:pPr>
            <a:r>
              <a:rPr lang="lt-LT" altLang="lt-LT" sz="2400" dirty="0" smtClean="0">
                <a:latin typeface="Arial" pitchFamily="34" charset="0"/>
                <a:cs typeface="Arial" pitchFamily="34" charset="0"/>
              </a:rPr>
              <a:t>M</a:t>
            </a:r>
            <a:r>
              <a:rPr lang="fi-FI" altLang="lt-LT" sz="2400" dirty="0" smtClean="0">
                <a:latin typeface="Arial" pitchFamily="34" charset="0"/>
                <a:cs typeface="Arial" pitchFamily="34" charset="0"/>
              </a:rPr>
              <a:t>arkausk</a:t>
            </a:r>
            <a:r>
              <a:rPr lang="lt-LT" altLang="lt-LT" sz="2400" dirty="0" smtClean="0">
                <a:latin typeface="Arial" pitchFamily="34" charset="0"/>
                <a:cs typeface="Arial" pitchFamily="34" charset="0"/>
              </a:rPr>
              <a:t>ui </a:t>
            </a:r>
            <a:r>
              <a:rPr lang="fi-FI" altLang="lt-LT" sz="2400" dirty="0" smtClean="0">
                <a:latin typeface="Arial" pitchFamily="34" charset="0"/>
                <a:cs typeface="Arial" pitchFamily="34" charset="0"/>
              </a:rPr>
              <a:t>Antan</a:t>
            </a:r>
            <a:r>
              <a:rPr lang="lt-LT" altLang="lt-LT" sz="2400" dirty="0" smtClean="0">
                <a:latin typeface="Arial" pitchFamily="34" charset="0"/>
                <a:cs typeface="Arial" pitchFamily="34" charset="0"/>
              </a:rPr>
              <a:t>ui</a:t>
            </a:r>
          </a:p>
          <a:p>
            <a:pPr marL="981075" indent="-528638">
              <a:lnSpc>
                <a:spcPct val="150000"/>
              </a:lnSpc>
              <a:spcBef>
                <a:spcPts val="0"/>
              </a:spcBef>
              <a:buFont typeface="Wingdings" pitchFamily="2" charset="2"/>
              <a:buChar char="ü"/>
            </a:pPr>
            <a:r>
              <a:rPr lang="fi-FI" altLang="lt-LT" sz="2400" dirty="0" smtClean="0">
                <a:latin typeface="Arial" pitchFamily="34" charset="0"/>
                <a:cs typeface="Arial" pitchFamily="34" charset="0"/>
              </a:rPr>
              <a:t>Viltraki</a:t>
            </a:r>
            <a:r>
              <a:rPr lang="lt-LT" altLang="lt-LT" sz="2400" dirty="0" smtClean="0">
                <a:latin typeface="Arial" pitchFamily="34" charset="0"/>
                <a:cs typeface="Arial" pitchFamily="34" charset="0"/>
              </a:rPr>
              <a:t>ui </a:t>
            </a:r>
            <a:r>
              <a:rPr lang="fi-FI" altLang="lt-LT" sz="2400" dirty="0" smtClean="0">
                <a:latin typeface="Arial" pitchFamily="34" charset="0"/>
                <a:cs typeface="Arial" pitchFamily="34" charset="0"/>
              </a:rPr>
              <a:t>Stas</a:t>
            </a:r>
            <a:r>
              <a:rPr lang="lt-LT" altLang="lt-LT" sz="2400" dirty="0" err="1" smtClean="0">
                <a:latin typeface="Arial" pitchFamily="34" charset="0"/>
                <a:cs typeface="Arial" pitchFamily="34" charset="0"/>
              </a:rPr>
              <a:t>iui</a:t>
            </a:r>
            <a:r>
              <a:rPr lang="fi-FI" altLang="lt-LT" sz="2400" dirty="0" smtClean="0">
                <a:latin typeface="Arial" pitchFamily="34" charset="0"/>
                <a:cs typeface="Arial" pitchFamily="34" charset="0"/>
              </a:rPr>
              <a:t> Jon</a:t>
            </a:r>
            <a:r>
              <a:rPr lang="lt-LT" altLang="lt-LT" sz="2400" dirty="0" smtClean="0">
                <a:latin typeface="Arial" pitchFamily="34" charset="0"/>
                <a:cs typeface="Arial" pitchFamily="34" charset="0"/>
              </a:rPr>
              <a:t>ui</a:t>
            </a:r>
            <a:endParaRPr lang="fi-FI" altLang="lt-LT" sz="2400" dirty="0">
              <a:latin typeface="Arial" pitchFamily="34" charset="0"/>
              <a:cs typeface="Arial" pitchFamily="34" charset="0"/>
            </a:endParaRPr>
          </a:p>
        </p:txBody>
      </p:sp>
      <p:sp>
        <p:nvSpPr>
          <p:cNvPr id="5" name="Content Placeholder 2"/>
          <p:cNvSpPr txBox="1">
            <a:spLocks/>
          </p:cNvSpPr>
          <p:nvPr/>
        </p:nvSpPr>
        <p:spPr>
          <a:xfrm>
            <a:off x="304800" y="3810000"/>
            <a:ext cx="8229600" cy="19956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pPr>
            <a:r>
              <a:rPr lang="fi-FI" altLang="lt-LT" sz="2800" b="1" dirty="0" smtClean="0">
                <a:latin typeface="Arial" pitchFamily="34" charset="0"/>
                <a:cs typeface="Arial" pitchFamily="34" charset="0"/>
              </a:rPr>
              <a:t>8</a:t>
            </a:r>
            <a:r>
              <a:rPr lang="lt-LT" altLang="lt-LT" sz="2800" b="1" dirty="0" smtClean="0">
                <a:latin typeface="Arial" pitchFamily="34" charset="0"/>
                <a:cs typeface="Arial" pitchFamily="34" charset="0"/>
              </a:rPr>
              <a:t>0 METŲ </a:t>
            </a:r>
            <a:endParaRPr lang="fi-FI" altLang="lt-LT" sz="2800" b="1" dirty="0" smtClean="0">
              <a:latin typeface="Arial" pitchFamily="34" charset="0"/>
              <a:cs typeface="Arial" pitchFamily="34" charset="0"/>
            </a:endParaRPr>
          </a:p>
          <a:p>
            <a:pPr marL="981075" indent="-528638">
              <a:lnSpc>
                <a:spcPct val="150000"/>
              </a:lnSpc>
              <a:spcBef>
                <a:spcPts val="0"/>
              </a:spcBef>
              <a:buFont typeface="Wingdings" pitchFamily="2" charset="2"/>
              <a:buChar char="ü"/>
            </a:pPr>
            <a:r>
              <a:rPr lang="fi-FI" altLang="lt-LT" sz="2400" dirty="0" smtClean="0">
                <a:latin typeface="Arial" pitchFamily="34" charset="0"/>
                <a:cs typeface="Arial" pitchFamily="34" charset="0"/>
              </a:rPr>
              <a:t>Geštaut</a:t>
            </a:r>
            <a:r>
              <a:rPr lang="lt-LT" altLang="lt-LT" sz="2400" dirty="0" smtClean="0">
                <a:latin typeface="Arial" pitchFamily="34" charset="0"/>
                <a:cs typeface="Arial" pitchFamily="34" charset="0"/>
              </a:rPr>
              <a:t>ui </a:t>
            </a:r>
            <a:r>
              <a:rPr lang="fi-FI" altLang="lt-LT" sz="2400" dirty="0" smtClean="0">
                <a:latin typeface="Arial" pitchFamily="34" charset="0"/>
                <a:cs typeface="Arial" pitchFamily="34" charset="0"/>
              </a:rPr>
              <a:t>Vytaut</a:t>
            </a:r>
            <a:r>
              <a:rPr lang="lt-LT" altLang="lt-LT" sz="2400" dirty="0" smtClean="0">
                <a:latin typeface="Arial" pitchFamily="34" charset="0"/>
                <a:cs typeface="Arial" pitchFamily="34" charset="0"/>
              </a:rPr>
              <a:t>ui </a:t>
            </a:r>
            <a:r>
              <a:rPr lang="fi-FI" altLang="lt-LT" sz="2400" dirty="0" smtClean="0">
                <a:latin typeface="Arial" pitchFamily="34" charset="0"/>
                <a:cs typeface="Arial" pitchFamily="34" charset="0"/>
              </a:rPr>
              <a:t>Vaclov</a:t>
            </a:r>
            <a:r>
              <a:rPr lang="lt-LT" altLang="lt-LT" sz="2400" dirty="0" smtClean="0">
                <a:latin typeface="Arial" pitchFamily="34" charset="0"/>
                <a:cs typeface="Arial" pitchFamily="34" charset="0"/>
              </a:rPr>
              <a:t>ui</a:t>
            </a:r>
            <a:endParaRPr lang="fi-FI" altLang="lt-LT" sz="2400" dirty="0">
              <a:latin typeface="Arial" pitchFamily="34" charset="0"/>
              <a:cs typeface="Arial" pitchFamily="34" charset="0"/>
            </a:endParaRPr>
          </a:p>
          <a:p>
            <a:pPr marL="981075" indent="-528638">
              <a:lnSpc>
                <a:spcPct val="150000"/>
              </a:lnSpc>
              <a:spcBef>
                <a:spcPts val="0"/>
              </a:spcBef>
              <a:buFont typeface="Wingdings" pitchFamily="2" charset="2"/>
              <a:buChar char="ü"/>
            </a:pPr>
            <a:r>
              <a:rPr lang="lt-LT" altLang="lt-LT" sz="2400" dirty="0" smtClean="0">
                <a:latin typeface="Arial" pitchFamily="34" charset="0"/>
                <a:cs typeface="Arial" pitchFamily="34" charset="0"/>
              </a:rPr>
              <a:t>Paužoliui Jonui Algimantui</a:t>
            </a:r>
            <a:endParaRPr lang="lt-LT" altLang="lt-LT" sz="2400" dirty="0">
              <a:latin typeface="Arial" pitchFamily="34" charset="0"/>
              <a:cs typeface="Arial" pitchFamily="34" charset="0"/>
            </a:endParaRPr>
          </a:p>
        </p:txBody>
      </p:sp>
    </p:spTree>
    <p:extLst>
      <p:ext uri="{BB962C8B-B14F-4D97-AF65-F5344CB8AC3E}">
        <p14:creationId xmlns:p14="http://schemas.microsoft.com/office/powerpoint/2010/main" val="2679361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2112</TotalTime>
  <Words>1506</Words>
  <Application>Microsoft Office PowerPoint</Application>
  <PresentationFormat>On-screen Show (4:3)</PresentationFormat>
  <Paragraphs>234</Paragraphs>
  <Slides>32</Slides>
  <Notes>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LKKSS VILNIAUS APSKRITIES SKYRIAUS  VEIKLOS ATASKAITA 2013-02-02 – 2014-01-25</vt:lpstr>
      <vt:lpstr>TIKSLAS</vt:lpstr>
      <vt:lpstr>ĮVADAS</vt:lpstr>
      <vt:lpstr>TURINYS</vt:lpstr>
      <vt:lpstr>2013 M. VYKDYTOS APKLAUSOS REZULTATAI (teigiami atsiliepimai)</vt:lpstr>
      <vt:lpstr>GALIMOS PAGRINDINĖS VEIKLOS SRITYS 2013 M.</vt:lpstr>
      <vt:lpstr>VAS VALDYMO EFEKTYVUMO  DIDINIMAS</vt:lpstr>
      <vt:lpstr>VAS STRUKTŪRA IR FUNKCIJOS</vt:lpstr>
      <vt:lpstr>PAJAMOS=25 024,66 Lt </vt:lpstr>
      <vt:lpstr>IŠLAIDOS=29 902,51 Lt</vt:lpstr>
      <vt:lpstr>VAS IŽDE ESANČIOS LĖŠOS</vt:lpstr>
      <vt:lpstr>NARIO MOKESČIO SURINKIMO SITUACIJA</vt:lpstr>
      <vt:lpstr>RINKLIAVŲ/AUKOJIMŲ  APŽVALGA</vt:lpstr>
      <vt:lpstr>2013 M. ATLEISTI NUO METINIO  NARIO MOKESČIO</vt:lpstr>
      <vt:lpstr>VAS NARIŲ SKAIČIAUS  DIDINIMAS</vt:lpstr>
      <vt:lpstr>NARIŲ SKAIČIUS</vt:lpstr>
      <vt:lpstr>NARIŲ NETEKTYS</vt:lpstr>
      <vt:lpstr>SUSTABDYTA NARYSTĖ  DĖL NARIO MOKESČIO NESUMOKĖJIMO UŽ 2013 M.</vt:lpstr>
      <vt:lpstr>NARIŲ PASISKIRSTYMAS PAGAL BŪRIUS</vt:lpstr>
      <vt:lpstr>NARIŲ PASISKIRSTYMAS 2013 METAIS  PAGAL AMŽIAUS GRUPES</vt:lpstr>
      <vt:lpstr>VAS BŪRIŲ PIRMININKŲ LANKOMUMAS   Per ataskaitinį laikotarpį įvyko 14 VAS valdybos posėdžių, į kuriuos kviesti būrių pirmininkai (1 susirinkimas įvyko tik tarp valdybos narių)</vt:lpstr>
      <vt:lpstr>LKKSS AUTORITETO VISUOMENĖJE  IR TARP NARIŲ DIDINIMAS</vt:lpstr>
      <vt:lpstr>SKYRIAUS AKTYVUMAS VIEŠUOSE RENGINIUOSE 2013 M. </vt:lpstr>
      <vt:lpstr>SKYRIAUS VEIKLOS VIEŠINIMAS 2013 M.</vt:lpstr>
      <vt:lpstr>GLAUDAUS BENDRADARBIAVIMO  SU LIETUVOS KARIUOMENE DIDINIMAS </vt:lpstr>
      <vt:lpstr>VEIKLOS APIBENDRINIMAS </vt:lpstr>
      <vt:lpstr>POZITYVŪS POKYČIAI – įgyvendintų priemonių efektas</vt:lpstr>
      <vt:lpstr>VEIKLOS TOBULINIMO KRYPTYS</vt:lpstr>
      <vt:lpstr>2014 M. VEIKLOS GAIRĖS</vt:lpstr>
      <vt:lpstr>PRIORITETINIAI 2014 M. DARBAI</vt:lpstr>
      <vt:lpstr>APIBENDRINIMAS </vt:lpstr>
      <vt:lpstr>INFORMACIJA. VAS NARIŲ DIDIEJI JUBILIEJAI  2014 METAIS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2013-02-02 vykdytos apklausos rezultatai</dc:title>
  <dc:creator/>
  <cp:lastModifiedBy>name</cp:lastModifiedBy>
  <cp:revision>328</cp:revision>
  <dcterms:created xsi:type="dcterms:W3CDTF">2006-08-16T00:00:00Z</dcterms:created>
  <dcterms:modified xsi:type="dcterms:W3CDTF">2014-02-13T09:10:49Z</dcterms:modified>
</cp:coreProperties>
</file>